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88" r:id="rId3"/>
    <p:sldId id="258" r:id="rId4"/>
    <p:sldId id="304" r:id="rId5"/>
    <p:sldId id="257" r:id="rId6"/>
    <p:sldId id="281" r:id="rId7"/>
    <p:sldId id="282" r:id="rId8"/>
    <p:sldId id="260" r:id="rId9"/>
    <p:sldId id="261" r:id="rId10"/>
    <p:sldId id="283" r:id="rId11"/>
    <p:sldId id="284" r:id="rId12"/>
    <p:sldId id="285" r:id="rId13"/>
    <p:sldId id="286" r:id="rId14"/>
    <p:sldId id="287" r:id="rId15"/>
    <p:sldId id="290" r:id="rId16"/>
    <p:sldId id="289" r:id="rId17"/>
    <p:sldId id="292" r:id="rId18"/>
    <p:sldId id="291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6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66" userDrawn="1">
          <p15:clr>
            <a:srgbClr val="A4A3A4"/>
          </p15:clr>
        </p15:guide>
        <p15:guide id="3" orient="horz" pos="142" userDrawn="1">
          <p15:clr>
            <a:srgbClr val="A4A3A4"/>
          </p15:clr>
        </p15:guide>
        <p15:guide id="4" orient="horz" pos="4201" userDrawn="1">
          <p15:clr>
            <a:srgbClr val="A4A3A4"/>
          </p15:clr>
        </p15:guide>
        <p15:guide id="5" pos="5586" userDrawn="1">
          <p15:clr>
            <a:srgbClr val="A4A3A4"/>
          </p15:clr>
        </p15:guide>
        <p15:guide id="6" orient="horz" pos="640" userDrawn="1">
          <p15:clr>
            <a:srgbClr val="A4A3A4"/>
          </p15:clr>
        </p15:guide>
        <p15:guide id="7" pos="415" userDrawn="1">
          <p15:clr>
            <a:srgbClr val="A4A3A4"/>
          </p15:clr>
        </p15:guide>
        <p15:guide id="8" orient="horz" pos="3929" userDrawn="1">
          <p15:clr>
            <a:srgbClr val="A4A3A4"/>
          </p15:clr>
        </p15:guide>
        <p15:guide id="9" pos="1277" userDrawn="1">
          <p15:clr>
            <a:srgbClr val="A4A3A4"/>
          </p15:clr>
        </p15:guide>
        <p15:guide id="10" orient="horz" pos="2001" userDrawn="1">
          <p15:clr>
            <a:srgbClr val="A4A3A4"/>
          </p15:clr>
        </p15:guide>
        <p15:guide id="11" orient="horz" pos="1049" userDrawn="1">
          <p15:clr>
            <a:srgbClr val="A4A3A4"/>
          </p15:clr>
        </p15:guide>
        <p15:guide id="12" pos="778" userDrawn="1">
          <p15:clr>
            <a:srgbClr val="A4A3A4"/>
          </p15:clr>
        </p15:guide>
        <p15:guide id="13" orient="horz" pos="3748" userDrawn="1">
          <p15:clr>
            <a:srgbClr val="A4A3A4"/>
          </p15:clr>
        </p15:guide>
        <p15:guide id="14" pos="5836" userDrawn="1">
          <p15:clr>
            <a:srgbClr val="A4A3A4"/>
          </p15:clr>
        </p15:guide>
        <p15:guide id="15" pos="2389" userDrawn="1">
          <p15:clr>
            <a:srgbClr val="A4A3A4"/>
          </p15:clr>
        </p15:guide>
        <p15:guide id="16" pos="2525" userDrawn="1">
          <p15:clr>
            <a:srgbClr val="A4A3A4"/>
          </p15:clr>
        </p15:guide>
        <p15:guide id="17" orient="horz" pos="1548" userDrawn="1">
          <p15:clr>
            <a:srgbClr val="A4A3A4"/>
          </p15:clr>
        </p15:guide>
        <p15:guide id="19" orient="horz" pos="2772" userDrawn="1">
          <p15:clr>
            <a:srgbClr val="A4A3A4"/>
          </p15:clr>
        </p15:guide>
        <p15:guide id="20" orient="horz" pos="123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atriz Pestañ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  <a:srgbClr val="3B3838"/>
    <a:srgbClr val="767171"/>
    <a:srgbClr val="D9D9D9"/>
    <a:srgbClr val="000000"/>
    <a:srgbClr val="262626"/>
    <a:srgbClr val="BFBFBF"/>
    <a:srgbClr val="FFD335"/>
    <a:srgbClr val="9DC3E6"/>
    <a:srgbClr val="EC4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0" autoAdjust="0"/>
    <p:restoredTop sz="95122" autoAdjust="0"/>
  </p:normalViewPr>
  <p:slideViewPr>
    <p:cSldViewPr snapToGrid="0" showGuides="1">
      <p:cViewPr>
        <p:scale>
          <a:sx n="42" d="100"/>
          <a:sy n="42" d="100"/>
        </p:scale>
        <p:origin x="2340" y="1242"/>
      </p:cViewPr>
      <p:guideLst>
        <p:guide pos="166"/>
        <p:guide orient="horz" pos="142"/>
        <p:guide orient="horz" pos="4201"/>
        <p:guide pos="5586"/>
        <p:guide orient="horz" pos="640"/>
        <p:guide pos="415"/>
        <p:guide orient="horz" pos="3929"/>
        <p:guide pos="1277"/>
        <p:guide orient="horz" pos="2001"/>
        <p:guide orient="horz" pos="1049"/>
        <p:guide pos="778"/>
        <p:guide orient="horz" pos="3748"/>
        <p:guide pos="5836"/>
        <p:guide pos="2389"/>
        <p:guide pos="2525"/>
        <p:guide orient="horz" pos="1548"/>
        <p:guide orient="horz" pos="2772"/>
        <p:guide orient="horz" pos="12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61-4B9D-B67E-AF9CC8CC4260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61-4B9D-B67E-AF9CC8CC4260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61-4B9D-B67E-AF9CC8CC4260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B61-4B9D-B67E-AF9CC8CC426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7.87</c:v>
                </c:pt>
                <c:pt idx="1">
                  <c:v>8.01</c:v>
                </c:pt>
                <c:pt idx="2">
                  <c:v>7.81</c:v>
                </c:pt>
                <c:pt idx="3">
                  <c:v>6.35</c:v>
                </c:pt>
                <c:pt idx="4">
                  <c:v>5.82</c:v>
                </c:pt>
                <c:pt idx="5">
                  <c:v>5.61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B61-4B9D-B67E-AF9CC8CC426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rgbClr val="D9D9D9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7.9</c:v>
                </c:pt>
                <c:pt idx="1">
                  <c:v>8.2899999999999991</c:v>
                </c:pt>
                <c:pt idx="2">
                  <c:v>8.49</c:v>
                </c:pt>
                <c:pt idx="3">
                  <c:v>6.26</c:v>
                </c:pt>
                <c:pt idx="4">
                  <c:v>5.92</c:v>
                </c:pt>
                <c:pt idx="5">
                  <c:v>6.07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B61-4B9D-B67E-AF9CC8CC426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6"/>
                <c:pt idx="0">
                  <c:v>8.09</c:v>
                </c:pt>
                <c:pt idx="1">
                  <c:v>8.74</c:v>
                </c:pt>
                <c:pt idx="2">
                  <c:v>8.32</c:v>
                </c:pt>
                <c:pt idx="3">
                  <c:v>6.27</c:v>
                </c:pt>
                <c:pt idx="4">
                  <c:v>6.09</c:v>
                </c:pt>
                <c:pt idx="5">
                  <c:v>6.89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B61-4B9D-B67E-AF9CC8CC4260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76717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Hoja1!$E$2:$E$7</c:f>
              <c:numCache>
                <c:formatCode>General</c:formatCode>
                <c:ptCount val="6"/>
                <c:pt idx="0">
                  <c:v>8.2100000000000009</c:v>
                </c:pt>
                <c:pt idx="1">
                  <c:v>7.93</c:v>
                </c:pt>
                <c:pt idx="2">
                  <c:v>8.06</c:v>
                </c:pt>
                <c:pt idx="3">
                  <c:v>6.08</c:v>
                </c:pt>
                <c:pt idx="4">
                  <c:v>5.83</c:v>
                </c:pt>
                <c:pt idx="5">
                  <c:v>5.33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B61-4B9D-B67E-AF9CC8CC4260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3B3838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Hoja1!$F$2:$F$7</c:f>
              <c:numCache>
                <c:formatCode>General</c:formatCode>
                <c:ptCount val="6"/>
                <c:pt idx="1">
                  <c:v>7.95</c:v>
                </c:pt>
                <c:pt idx="2">
                  <c:v>8.19</c:v>
                </c:pt>
                <c:pt idx="4">
                  <c:v>6.15</c:v>
                </c:pt>
                <c:pt idx="5">
                  <c:v>5.51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B61-4B9D-B67E-AF9CC8CC4260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Hoja1!$G$2:$G$7</c:f>
              <c:numCache>
                <c:formatCode>General</c:formatCode>
                <c:ptCount val="6"/>
                <c:pt idx="1">
                  <c:v>8.51</c:v>
                </c:pt>
                <c:pt idx="2">
                  <c:v>8.4600000000000009</c:v>
                </c:pt>
                <c:pt idx="3">
                  <c:v>6.63</c:v>
                </c:pt>
                <c:pt idx="4">
                  <c:v>6.38</c:v>
                </c:pt>
                <c:pt idx="5">
                  <c:v>6.36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B61-4B9D-B67E-AF9CC8CC4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841156760"/>
        <c:axId val="841157088"/>
      </c:barChart>
      <c:catAx>
        <c:axId val="8411567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41157088"/>
        <c:crosses val="autoZero"/>
        <c:auto val="1"/>
        <c:lblAlgn val="ctr"/>
        <c:lblOffset val="100"/>
        <c:noMultiLvlLbl val="0"/>
      </c:catAx>
      <c:valAx>
        <c:axId val="8411570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1156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2"/>
          </a:solidFill>
          <a:latin typeface="Mark Pro Medium" panose="020B0604020201010104" pitchFamily="34" charset="0"/>
          <a:cs typeface="Poppins Black" panose="00000A00000000000000" pitchFamily="2" charset="0"/>
        </a:defRPr>
      </a:pPr>
      <a:endParaRPr lang="es-E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240-42F4-A2B8-CFB88A447B70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240-42F4-A2B8-CFB88A447B70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9240-42F4-A2B8-CFB88A447B70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240-42F4-A2B8-CFB88A447B70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31E-4C90-9175-CC0843D668E8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831E-4C90-9175-CC0843D668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8.35</c:v>
                </c:pt>
                <c:pt idx="1">
                  <c:v>8.01</c:v>
                </c:pt>
                <c:pt idx="2">
                  <c:v>7.81</c:v>
                </c:pt>
                <c:pt idx="3">
                  <c:v>6.35</c:v>
                </c:pt>
                <c:pt idx="4">
                  <c:v>5.82</c:v>
                </c:pt>
                <c:pt idx="5">
                  <c:v>5.61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40-42F4-A2B8-CFB88A447B7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rgbClr val="D9D9D9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8.64</c:v>
                </c:pt>
                <c:pt idx="1">
                  <c:v>8.2899999999999991</c:v>
                </c:pt>
                <c:pt idx="2">
                  <c:v>8.49</c:v>
                </c:pt>
                <c:pt idx="3">
                  <c:v>6.26</c:v>
                </c:pt>
                <c:pt idx="4">
                  <c:v>5.92</c:v>
                </c:pt>
                <c:pt idx="5">
                  <c:v>6.07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1E-4C90-9175-CC0843D668E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6"/>
                <c:pt idx="0">
                  <c:v>9.07</c:v>
                </c:pt>
                <c:pt idx="1">
                  <c:v>8.74</c:v>
                </c:pt>
                <c:pt idx="2">
                  <c:v>8.32</c:v>
                </c:pt>
                <c:pt idx="3">
                  <c:v>6.27</c:v>
                </c:pt>
                <c:pt idx="4">
                  <c:v>6.09</c:v>
                </c:pt>
                <c:pt idx="5">
                  <c:v>6.89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31E-4C90-9175-CC0843D668E8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76717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Hoja1!$E$2:$E$7</c:f>
              <c:numCache>
                <c:formatCode>General</c:formatCode>
                <c:ptCount val="6"/>
                <c:pt idx="0">
                  <c:v>8.48</c:v>
                </c:pt>
                <c:pt idx="1">
                  <c:v>7.93</c:v>
                </c:pt>
                <c:pt idx="2">
                  <c:v>8.06</c:v>
                </c:pt>
                <c:pt idx="3">
                  <c:v>6.08</c:v>
                </c:pt>
                <c:pt idx="4">
                  <c:v>5.83</c:v>
                </c:pt>
                <c:pt idx="5">
                  <c:v>5.33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31E-4C90-9175-CC0843D668E8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3B3838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Hoja1!$F$2:$F$7</c:f>
              <c:numCache>
                <c:formatCode>General</c:formatCode>
                <c:ptCount val="6"/>
                <c:pt idx="0">
                  <c:v>8.34</c:v>
                </c:pt>
                <c:pt idx="1">
                  <c:v>7.95</c:v>
                </c:pt>
                <c:pt idx="2">
                  <c:v>8.19</c:v>
                </c:pt>
                <c:pt idx="4">
                  <c:v>6.15</c:v>
                </c:pt>
                <c:pt idx="5">
                  <c:v>5.51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31E-4C90-9175-CC0843D668E8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tener buenas relaciones familiares</c:v>
                </c:pt>
                <c:pt idx="1">
                  <c:v>Ganar dinero</c:v>
                </c:pt>
                <c:pt idx="2">
                  <c:v>Éxito en el trabajo</c:v>
                </c:pt>
                <c:pt idx="3">
                  <c:v>preocuparse por lo que ocurre en otros lugares del mundo</c:v>
                </c:pt>
                <c:pt idx="4">
                  <c:v>hacer cosas para mejorar el barrio</c:v>
                </c:pt>
                <c:pt idx="5">
                  <c:v>vivir al día sin preocuparse por el mañana</c:v>
                </c:pt>
              </c:strCache>
            </c:strRef>
          </c:cat>
          <c:val>
            <c:numRef>
              <c:f>Hoja1!$G$2:$G$7</c:f>
              <c:numCache>
                <c:formatCode>General</c:formatCode>
                <c:ptCount val="6"/>
                <c:pt idx="0">
                  <c:v>8.2100000000000009</c:v>
                </c:pt>
                <c:pt idx="1">
                  <c:v>8.51</c:v>
                </c:pt>
                <c:pt idx="2">
                  <c:v>8.4600000000000009</c:v>
                </c:pt>
                <c:pt idx="3">
                  <c:v>6.63</c:v>
                </c:pt>
                <c:pt idx="4">
                  <c:v>6.38</c:v>
                </c:pt>
                <c:pt idx="5">
                  <c:v>6.36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31E-4C90-9175-CC0843D66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841156760"/>
        <c:axId val="841157088"/>
      </c:barChart>
      <c:catAx>
        <c:axId val="8411567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41157088"/>
        <c:crosses val="autoZero"/>
        <c:auto val="1"/>
        <c:lblAlgn val="ctr"/>
        <c:lblOffset val="100"/>
        <c:noMultiLvlLbl val="0"/>
      </c:catAx>
      <c:valAx>
        <c:axId val="8411570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1156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2"/>
          </a:solidFill>
          <a:latin typeface="Mark Pro Medium" panose="020B0604020201010104" pitchFamily="34" charset="0"/>
          <a:cs typeface="Poppins Black" panose="00000A00000000000000" pitchFamily="2" charset="0"/>
        </a:defRPr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9761226438095818"/>
          <c:h val="0.838567150937118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mujer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Mark Pro Medium" panose="020B0604020201010104" pitchFamily="34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F45-42B3-B31C-E2208CA53E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" panose="020B05040202010101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Hoja1!$B$2:$B$13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12.5</c:v>
                </c:pt>
                <c:pt idx="3">
                  <c:v>14</c:v>
                </c:pt>
                <c:pt idx="4">
                  <c:v>12</c:v>
                </c:pt>
                <c:pt idx="5">
                  <c:v>23</c:v>
                </c:pt>
                <c:pt idx="6">
                  <c:v>11</c:v>
                </c:pt>
                <c:pt idx="7">
                  <c:v>10</c:v>
                </c:pt>
                <c:pt idx="8">
                  <c:v>4.7</c:v>
                </c:pt>
                <c:pt idx="9">
                  <c:v>2.5</c:v>
                </c:pt>
                <c:pt idx="10">
                  <c:v>3.5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5-42B3-B31C-E2208CA53EC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hombre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Hoja1!$C$2:$C$13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10</c:v>
                </c:pt>
                <c:pt idx="4">
                  <c:v>11.5</c:v>
                </c:pt>
                <c:pt idx="5">
                  <c:v>27</c:v>
                </c:pt>
                <c:pt idx="6">
                  <c:v>9</c:v>
                </c:pt>
                <c:pt idx="7">
                  <c:v>12.5</c:v>
                </c:pt>
                <c:pt idx="8">
                  <c:v>9.5</c:v>
                </c:pt>
                <c:pt idx="9">
                  <c:v>4</c:v>
                </c:pt>
                <c:pt idx="10">
                  <c:v>4.5</c:v>
                </c:pt>
                <c:pt idx="1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45-42B3-B31C-E2208CA53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-27"/>
        <c:axId val="847215616"/>
        <c:axId val="847214960"/>
      </c:barChart>
      <c:catAx>
        <c:axId val="84721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Mark Pro" panose="020B0504020201010104" pitchFamily="34" charset="0"/>
                <a:ea typeface="+mn-ea"/>
                <a:cs typeface="+mn-cs"/>
              </a:defRPr>
            </a:pPr>
            <a:endParaRPr lang="es-ES"/>
          </a:p>
        </c:txPr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9761226438095818"/>
          <c:h val="0.838567150937118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Hoja1!$A$2:$A$14</c:f>
              <c:strCache>
                <c:ptCount val="13"/>
                <c:pt idx="0">
                  <c:v>Trabajadora</c:v>
                </c:pt>
                <c:pt idx="1">
                  <c:v>Segura</c:v>
                </c:pt>
                <c:pt idx="2">
                  <c:v>Respetuosa con el medioambiente</c:v>
                </c:pt>
                <c:pt idx="3">
                  <c:v>Solidaria</c:v>
                </c:pt>
                <c:pt idx="4">
                  <c:v>Equitativa</c:v>
                </c:pt>
                <c:pt idx="5">
                  <c:v>Democrática</c:v>
                </c:pt>
                <c:pt idx="6">
                  <c:v>Multicultural</c:v>
                </c:pt>
                <c:pt idx="7">
                  <c:v>Formada</c:v>
                </c:pt>
                <c:pt idx="8">
                  <c:v>Respetuosa con la ley</c:v>
                </c:pt>
                <c:pt idx="9">
                  <c:v>Europea</c:v>
                </c:pt>
                <c:pt idx="10">
                  <c:v>Respetuosa con las tradiciones</c:v>
                </c:pt>
                <c:pt idx="11">
                  <c:v>Cohesionada</c:v>
                </c:pt>
                <c:pt idx="12">
                  <c:v>Ninguna de las anteriores</c:v>
                </c:pt>
              </c:strCache>
            </c:strRef>
          </c:cat>
          <c:val>
            <c:numRef>
              <c:f>Hoja1!$B$2:$B$14</c:f>
              <c:numCache>
                <c:formatCode>General</c:formatCode>
                <c:ptCount val="13"/>
                <c:pt idx="0">
                  <c:v>45.3</c:v>
                </c:pt>
                <c:pt idx="1">
                  <c:v>37</c:v>
                </c:pt>
                <c:pt idx="2">
                  <c:v>30.3</c:v>
                </c:pt>
                <c:pt idx="3">
                  <c:v>25.9</c:v>
                </c:pt>
                <c:pt idx="4">
                  <c:v>24.6</c:v>
                </c:pt>
                <c:pt idx="5">
                  <c:v>24.5</c:v>
                </c:pt>
                <c:pt idx="6">
                  <c:v>18.399999999999999</c:v>
                </c:pt>
                <c:pt idx="7">
                  <c:v>18.3</c:v>
                </c:pt>
                <c:pt idx="8">
                  <c:v>14.4</c:v>
                </c:pt>
                <c:pt idx="9">
                  <c:v>11.8</c:v>
                </c:pt>
                <c:pt idx="10">
                  <c:v>9.1999999999999993</c:v>
                </c:pt>
                <c:pt idx="11">
                  <c:v>5.9</c:v>
                </c:pt>
                <c:pt idx="12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5-42B3-B31C-E2208CA53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847215616"/>
        <c:axId val="847214960"/>
      </c:barChart>
      <c:catAx>
        <c:axId val="847215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Mark Pro" panose="020B0504020201010104" pitchFamily="34" charset="0"/>
                <a:ea typeface="+mn-ea"/>
                <a:cs typeface="+mn-cs"/>
              </a:defRPr>
            </a:pPr>
            <a:endParaRPr lang="es-ES"/>
          </a:p>
        </c:txPr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t"/>
        <c:numFmt formatCode="0%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9761226438095818"/>
          <c:h val="0.838567150937118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Seguridad fronteriza (infraestructura y controles de acceso)</c:v>
                </c:pt>
                <c:pt idx="1">
                  <c:v>Seguridad ciudadana (policiía y fuerzas armadas)</c:v>
                </c:pt>
                <c:pt idx="2">
                  <c:v>Programas de cooperación al desarrollo</c:v>
                </c:pt>
                <c:pt idx="3">
                  <c:v>Programas de ayuda para solicitantes de asilo o regufio</c:v>
                </c:pt>
                <c:pt idx="4">
                  <c:v>Atención a personas extranjeras vulnerables residentes en España</c:v>
                </c:pt>
                <c:pt idx="5">
                  <c:v>Progrmas de sensibilización contra el racismo uy la xenofobia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7.2</c:v>
                </c:pt>
                <c:pt idx="1">
                  <c:v>7.5</c:v>
                </c:pt>
                <c:pt idx="2">
                  <c:v>7.4</c:v>
                </c:pt>
                <c:pt idx="3">
                  <c:v>7.4</c:v>
                </c:pt>
                <c:pt idx="4">
                  <c:v>7.4</c:v>
                </c:pt>
                <c:pt idx="5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5-42B3-B31C-E2208CA53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847215616"/>
        <c:axId val="847214960"/>
      </c:barChart>
      <c:catAx>
        <c:axId val="84721561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t"/>
        <c:numFmt formatCode="0%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53074988080294028"/>
          <c:h val="0.838567150937118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Hoja1!$A$2:$A$13</c:f>
              <c:strCache>
                <c:ptCount val="12"/>
                <c:pt idx="0">
                  <c:v>Por el origen étnico</c:v>
                </c:pt>
                <c:pt idx="1">
                  <c:v>Por sexo o género</c:v>
                </c:pt>
                <c:pt idx="2">
                  <c:v>Por orientación sexual (ser gay, lesbiana, bisexual)</c:v>
                </c:pt>
                <c:pt idx="3">
                  <c:v>Por aspecto físico</c:v>
                </c:pt>
                <c:pt idx="4">
                  <c:v>Por país o lugar de origen</c:v>
                </c:pt>
                <c:pt idx="5">
                  <c:v>Por rasgos racializados</c:v>
                </c:pt>
                <c:pt idx="6">
                  <c:v>Por opiniones políticas</c:v>
                </c:pt>
                <c:pt idx="7">
                  <c:v>Por tener una discapacidad</c:v>
                </c:pt>
                <c:pt idx="8">
                  <c:v>Por religión o creencias</c:v>
                </c:pt>
                <c:pt idx="9">
                  <c:v>Por nivel económico</c:v>
                </c:pt>
                <c:pt idx="10">
                  <c:v>Por ser joven</c:v>
                </c:pt>
                <c:pt idx="11">
                  <c:v>Por otros motivos</c:v>
                </c:pt>
              </c:strCache>
            </c:strRef>
          </c:cat>
          <c:val>
            <c:numRef>
              <c:f>Hoja1!$B$2:$B$13</c:f>
              <c:numCache>
                <c:formatCode>General</c:formatCode>
                <c:ptCount val="12"/>
                <c:pt idx="0">
                  <c:v>42.3</c:v>
                </c:pt>
                <c:pt idx="1">
                  <c:v>40.5</c:v>
                </c:pt>
                <c:pt idx="2">
                  <c:v>39</c:v>
                </c:pt>
                <c:pt idx="3">
                  <c:v>35</c:v>
                </c:pt>
                <c:pt idx="4">
                  <c:v>31.5</c:v>
                </c:pt>
                <c:pt idx="5">
                  <c:v>21.6</c:v>
                </c:pt>
                <c:pt idx="6">
                  <c:v>15.9</c:v>
                </c:pt>
                <c:pt idx="7">
                  <c:v>13.7</c:v>
                </c:pt>
                <c:pt idx="8">
                  <c:v>13.5</c:v>
                </c:pt>
                <c:pt idx="9">
                  <c:v>12.6</c:v>
                </c:pt>
                <c:pt idx="10">
                  <c:v>5.7</c:v>
                </c:pt>
                <c:pt idx="11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D3-4521-8E8B-9AB519FBA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847215616"/>
        <c:axId val="847214960"/>
      </c:barChart>
      <c:catAx>
        <c:axId val="847215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Mark Pro" panose="020B0504020201010104" pitchFamily="34" charset="0"/>
                <a:ea typeface="+mn-ea"/>
                <a:cs typeface="+mn-cs"/>
              </a:defRPr>
            </a:pPr>
            <a:endParaRPr lang="es-ES"/>
          </a:p>
        </c:txPr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t"/>
        <c:numFmt formatCode="0%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54894470395765604"/>
          <c:h val="0.838567150937118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Inmigrante de África Subsahariana</c:v>
                </c:pt>
                <c:pt idx="1">
                  <c:v> Inmigrante de Marruecos</c:v>
                </c:pt>
                <c:pt idx="2">
                  <c:v>Persona de etnia gitana</c:v>
                </c:pt>
                <c:pt idx="3">
                  <c:v>Persona de religión musulmana</c:v>
                </c:pt>
                <c:pt idx="4">
                  <c:v>Inmigrante de América Latina</c:v>
                </c:pt>
                <c:pt idx="5">
                  <c:v>Persona de aspecto racializado (pelo afro, ojos rasgados)</c:v>
                </c:pt>
                <c:pt idx="6">
                  <c:v>Inmigrante de Asia del Sur (India, Pakistán)</c:v>
                </c:pt>
                <c:pt idx="7">
                  <c:v>Inmigrante de Europa del Este (Rumanía, Polonia)</c:v>
                </c:pt>
                <c:pt idx="8">
                  <c:v>Inmigrante de China</c:v>
                </c:pt>
                <c:pt idx="9">
                  <c:v>Inmigrante de Europa Occidental o América del Norte </c:v>
                </c:pt>
                <c:pt idx="10">
                  <c:v>Ninguno de los anteriores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48.8</c:v>
                </c:pt>
                <c:pt idx="1">
                  <c:v>47.3</c:v>
                </c:pt>
                <c:pt idx="2">
                  <c:v>32.4</c:v>
                </c:pt>
                <c:pt idx="3">
                  <c:v>32.299999999999997</c:v>
                </c:pt>
                <c:pt idx="4">
                  <c:v>18.399999999999999</c:v>
                </c:pt>
                <c:pt idx="5">
                  <c:v>18.3</c:v>
                </c:pt>
                <c:pt idx="6">
                  <c:v>17.8</c:v>
                </c:pt>
                <c:pt idx="7">
                  <c:v>15.8</c:v>
                </c:pt>
                <c:pt idx="8">
                  <c:v>11.8</c:v>
                </c:pt>
                <c:pt idx="9">
                  <c:v>8.1999999999999993</c:v>
                </c:pt>
                <c:pt idx="10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D3-4521-8E8B-9AB519FBA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847215616"/>
        <c:axId val="847214960"/>
      </c:barChart>
      <c:catAx>
        <c:axId val="847215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Mark Pro" panose="020B0504020201010104" pitchFamily="34" charset="0"/>
                <a:ea typeface="+mn-ea"/>
                <a:cs typeface="+mn-cs"/>
              </a:defRPr>
            </a:pPr>
            <a:endParaRPr lang="es-ES"/>
          </a:p>
        </c:txPr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t"/>
        <c:numFmt formatCode="0%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54894470395765604"/>
          <c:h val="0.838567150937118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Imagen que se da en algunos medios de comunicación</c:v>
                </c:pt>
                <c:pt idx="1">
                  <c:v>Propuestas xenófobas de partidos de extrema derecha</c:v>
                </c:pt>
                <c:pt idx="2">
                  <c:v>Falta de aceptación de las personas inmigrantes</c:v>
                </c:pt>
                <c:pt idx="3">
                  <c:v>Falta de inversión pública para familias con menos recursos</c:v>
                </c:pt>
                <c:pt idx="4">
                  <c:v>Creciente presencia de población inmigrante</c:v>
                </c:pt>
                <c:pt idx="5">
                  <c:v>No creo que haya discursos racistas en este país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60.4</c:v>
                </c:pt>
                <c:pt idx="1">
                  <c:v>49.7</c:v>
                </c:pt>
                <c:pt idx="2">
                  <c:v>40.299999999999997</c:v>
                </c:pt>
                <c:pt idx="3">
                  <c:v>31.6</c:v>
                </c:pt>
                <c:pt idx="4">
                  <c:v>31.5</c:v>
                </c:pt>
                <c:pt idx="5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D3-4521-8E8B-9AB519FBA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847215616"/>
        <c:axId val="847214960"/>
      </c:barChart>
      <c:catAx>
        <c:axId val="847215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Mark Pro" panose="020B0504020201010104" pitchFamily="34" charset="0"/>
                <a:ea typeface="+mn-ea"/>
                <a:cs typeface="+mn-cs"/>
              </a:defRPr>
            </a:pPr>
            <a:endParaRPr lang="es-ES"/>
          </a:p>
        </c:txPr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t"/>
        <c:numFmt formatCode="0%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57010073217511481"/>
          <c:h val="0.838567150937118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Hoja1!$A$2:$A$13</c:f>
              <c:strCache>
                <c:ptCount val="12"/>
                <c:pt idx="0">
                  <c:v>Por el origen étnico</c:v>
                </c:pt>
                <c:pt idx="1">
                  <c:v>Por sexo o género</c:v>
                </c:pt>
                <c:pt idx="2">
                  <c:v>Por orientación sexual (ser gay, lesbiana, bisexual)</c:v>
                </c:pt>
                <c:pt idx="3">
                  <c:v>Por aspecto físico</c:v>
                </c:pt>
                <c:pt idx="4">
                  <c:v>Por país o lugar de origen</c:v>
                </c:pt>
                <c:pt idx="5">
                  <c:v>Por rasgos racializados</c:v>
                </c:pt>
                <c:pt idx="6">
                  <c:v>Por opiniones políticas</c:v>
                </c:pt>
                <c:pt idx="7">
                  <c:v>Por tener una discapacidad</c:v>
                </c:pt>
                <c:pt idx="8">
                  <c:v>Por religión o creencias</c:v>
                </c:pt>
                <c:pt idx="9">
                  <c:v>Por nivel económico</c:v>
                </c:pt>
                <c:pt idx="10">
                  <c:v>Por ser joven</c:v>
                </c:pt>
                <c:pt idx="11">
                  <c:v>Por otros motivos</c:v>
                </c:pt>
              </c:strCache>
            </c:strRef>
          </c:cat>
          <c:val>
            <c:numRef>
              <c:f>Hoja1!$B$2:$B$13</c:f>
              <c:numCache>
                <c:formatCode>General</c:formatCode>
                <c:ptCount val="12"/>
                <c:pt idx="0">
                  <c:v>7.9</c:v>
                </c:pt>
                <c:pt idx="1">
                  <c:v>7.4</c:v>
                </c:pt>
                <c:pt idx="2">
                  <c:v>7.3</c:v>
                </c:pt>
                <c:pt idx="3">
                  <c:v>7.3</c:v>
                </c:pt>
                <c:pt idx="4">
                  <c:v>6.8</c:v>
                </c:pt>
                <c:pt idx="5">
                  <c:v>6</c:v>
                </c:pt>
                <c:pt idx="6">
                  <c:v>5.6</c:v>
                </c:pt>
                <c:pt idx="7">
                  <c:v>5.6</c:v>
                </c:pt>
                <c:pt idx="8">
                  <c:v>4.7</c:v>
                </c:pt>
                <c:pt idx="9">
                  <c:v>4.7</c:v>
                </c:pt>
                <c:pt idx="10">
                  <c:v>4.0999999999999996</c:v>
                </c:pt>
                <c:pt idx="11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4-478C-A288-B5CD7EA54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847215616"/>
        <c:axId val="847214960"/>
      </c:barChart>
      <c:catAx>
        <c:axId val="84721561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t"/>
        <c:numFmt formatCode="0%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57010073217511481"/>
          <c:h val="0.838567150937118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He sufrido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Por el origen étnico</c:v>
                </c:pt>
                <c:pt idx="1">
                  <c:v>Por sexo o género</c:v>
                </c:pt>
                <c:pt idx="2">
                  <c:v>Por orientación sexual (ser gay, lesbiana, bisexual)</c:v>
                </c:pt>
                <c:pt idx="3">
                  <c:v>Por aspecto físico</c:v>
                </c:pt>
                <c:pt idx="4">
                  <c:v>Por país o lugar de origen</c:v>
                </c:pt>
                <c:pt idx="5">
                  <c:v>Por rasgos racializados</c:v>
                </c:pt>
                <c:pt idx="6">
                  <c:v>Por opiniones políticas</c:v>
                </c:pt>
                <c:pt idx="7">
                  <c:v>Por tener una discapacidad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22.9</c:v>
                </c:pt>
                <c:pt idx="1">
                  <c:v>22.8</c:v>
                </c:pt>
                <c:pt idx="2">
                  <c:v>23.3</c:v>
                </c:pt>
                <c:pt idx="3">
                  <c:v>20.5</c:v>
                </c:pt>
                <c:pt idx="4">
                  <c:v>24.3</c:v>
                </c:pt>
                <c:pt idx="5">
                  <c:v>18.8</c:v>
                </c:pt>
                <c:pt idx="6">
                  <c:v>19.3</c:v>
                </c:pt>
                <c:pt idx="7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67-4BB6-9C18-3C6A4343C4B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He sido testigo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Por el origen étnico</c:v>
                </c:pt>
                <c:pt idx="1">
                  <c:v>Por sexo o género</c:v>
                </c:pt>
                <c:pt idx="2">
                  <c:v>Por orientación sexual (ser gay, lesbiana, bisexual)</c:v>
                </c:pt>
                <c:pt idx="3">
                  <c:v>Por aspecto físico</c:v>
                </c:pt>
                <c:pt idx="4">
                  <c:v>Por país o lugar de origen</c:v>
                </c:pt>
                <c:pt idx="5">
                  <c:v>Por rasgos racializados</c:v>
                </c:pt>
                <c:pt idx="6">
                  <c:v>Por opiniones políticas</c:v>
                </c:pt>
                <c:pt idx="7">
                  <c:v>Por tener una discapacidad</c:v>
                </c:pt>
              </c:strCache>
            </c:strRef>
          </c:cat>
          <c:val>
            <c:numRef>
              <c:f>Hoja1!$C$2:$C$9</c:f>
              <c:numCache>
                <c:formatCode>General</c:formatCode>
                <c:ptCount val="8"/>
                <c:pt idx="0">
                  <c:v>40.799999999999997</c:v>
                </c:pt>
                <c:pt idx="1">
                  <c:v>41.3</c:v>
                </c:pt>
                <c:pt idx="2">
                  <c:v>37.700000000000003</c:v>
                </c:pt>
                <c:pt idx="3">
                  <c:v>19.8</c:v>
                </c:pt>
                <c:pt idx="4">
                  <c:v>44.8</c:v>
                </c:pt>
                <c:pt idx="5">
                  <c:v>48.3</c:v>
                </c:pt>
                <c:pt idx="6">
                  <c:v>41.2</c:v>
                </c:pt>
                <c:pt idx="7">
                  <c:v>32.6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67-4BB6-9C18-3C6A4343C4B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He realizado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2"/>
                    </a:solidFill>
                    <a:latin typeface="Mark Pro" panose="020B05040202010101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Por el origen étnico</c:v>
                </c:pt>
                <c:pt idx="1">
                  <c:v>Por sexo o género</c:v>
                </c:pt>
                <c:pt idx="2">
                  <c:v>Por orientación sexual (ser gay, lesbiana, bisexual)</c:v>
                </c:pt>
                <c:pt idx="3">
                  <c:v>Por aspecto físico</c:v>
                </c:pt>
                <c:pt idx="4">
                  <c:v>Por país o lugar de origen</c:v>
                </c:pt>
                <c:pt idx="5">
                  <c:v>Por rasgos racializados</c:v>
                </c:pt>
                <c:pt idx="6">
                  <c:v>Por opiniones políticas</c:v>
                </c:pt>
                <c:pt idx="7">
                  <c:v>Por tener una discapacidad</c:v>
                </c:pt>
              </c:strCache>
            </c:strRef>
          </c:cat>
          <c:val>
            <c:numRef>
              <c:f>Hoja1!$D$2:$D$9</c:f>
              <c:numCache>
                <c:formatCode>General</c:formatCode>
                <c:ptCount val="8"/>
                <c:pt idx="0">
                  <c:v>7.8</c:v>
                </c:pt>
                <c:pt idx="1">
                  <c:v>15.1</c:v>
                </c:pt>
                <c:pt idx="2">
                  <c:v>11.5</c:v>
                </c:pt>
                <c:pt idx="3">
                  <c:v>8.8000000000000007</c:v>
                </c:pt>
                <c:pt idx="4">
                  <c:v>7.8</c:v>
                </c:pt>
                <c:pt idx="5">
                  <c:v>7.8</c:v>
                </c:pt>
                <c:pt idx="6">
                  <c:v>7.1</c:v>
                </c:pt>
                <c:pt idx="7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67-4BB6-9C18-3C6A4343C4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847215616"/>
        <c:axId val="847214960"/>
      </c:barChart>
      <c:catAx>
        <c:axId val="84721561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t"/>
        <c:numFmt formatCode="General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386111367175816"/>
          <c:y val="3.4530966679062997E-2"/>
          <c:w val="0.1658335147457739"/>
          <c:h val="0.14341752272655245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Mark Pro" panose="020B0504020201010104" pitchFamily="34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57010073217511481"/>
          <c:h val="0.8385671509371187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Por el origen étnico</c:v>
                </c:pt>
                <c:pt idx="1">
                  <c:v>Por sexo o género</c:v>
                </c:pt>
                <c:pt idx="2">
                  <c:v>Por orientación sexual (ser gay, lesbiana, bisexual)</c:v>
                </c:pt>
                <c:pt idx="3">
                  <c:v>Por aspecto físico</c:v>
                </c:pt>
                <c:pt idx="4">
                  <c:v>Por país o lugar de origen</c:v>
                </c:pt>
                <c:pt idx="5">
                  <c:v>Por rasgos racializados</c:v>
                </c:pt>
                <c:pt idx="6">
                  <c:v>Por opiniones políticas</c:v>
                </c:pt>
                <c:pt idx="7">
                  <c:v>Por tener una discapacidad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85.6</c:v>
                </c:pt>
                <c:pt idx="1">
                  <c:v>80.8</c:v>
                </c:pt>
                <c:pt idx="2">
                  <c:v>81.3</c:v>
                </c:pt>
                <c:pt idx="3">
                  <c:v>75.8</c:v>
                </c:pt>
                <c:pt idx="4">
                  <c:v>79.5</c:v>
                </c:pt>
                <c:pt idx="5">
                  <c:v>18.8</c:v>
                </c:pt>
                <c:pt idx="6">
                  <c:v>77.3</c:v>
                </c:pt>
                <c:pt idx="7">
                  <c:v>77.099999999999994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4-478C-A288-B5CD7EA5429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Mark Pro Medium" panose="020B06040202010101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Por el origen étnico</c:v>
                </c:pt>
                <c:pt idx="1">
                  <c:v>Por sexo o género</c:v>
                </c:pt>
                <c:pt idx="2">
                  <c:v>Por orientación sexual (ser gay, lesbiana, bisexual)</c:v>
                </c:pt>
                <c:pt idx="3">
                  <c:v>Por aspecto físico</c:v>
                </c:pt>
                <c:pt idx="4">
                  <c:v>Por país o lugar de origen</c:v>
                </c:pt>
                <c:pt idx="5">
                  <c:v>Por rasgos racializados</c:v>
                </c:pt>
                <c:pt idx="6">
                  <c:v>Por opiniones políticas</c:v>
                </c:pt>
                <c:pt idx="7">
                  <c:v>Por tener una discapacidad</c:v>
                </c:pt>
              </c:strCache>
            </c:strRef>
          </c:cat>
          <c:val>
            <c:numRef>
              <c:f>Hoja1!$C$2:$C$9</c:f>
              <c:numCache>
                <c:formatCode>General</c:formatCode>
                <c:ptCount val="8"/>
                <c:pt idx="0">
                  <c:v>14.4</c:v>
                </c:pt>
                <c:pt idx="1">
                  <c:v>19.2</c:v>
                </c:pt>
                <c:pt idx="2">
                  <c:v>18.3</c:v>
                </c:pt>
                <c:pt idx="3">
                  <c:v>24.3</c:v>
                </c:pt>
                <c:pt idx="4">
                  <c:v>20.5</c:v>
                </c:pt>
                <c:pt idx="5">
                  <c:v>21.3</c:v>
                </c:pt>
                <c:pt idx="6">
                  <c:v>22.8</c:v>
                </c:pt>
                <c:pt idx="7">
                  <c:v>22.9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91-457B-AC3D-EB5ECDF79A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847215616"/>
        <c:axId val="847214960"/>
      </c:barChart>
      <c:catAx>
        <c:axId val="84721561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t"/>
        <c:numFmt formatCode="0%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3C-4D70-B185-309353A0A312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3C-4D70-B185-309353A0A312}"/>
              </c:ext>
            </c:extLst>
          </c:dPt>
          <c:cat>
            <c:strRef>
              <c:f>Hoja1!$A$2:$A$3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57.2</c:v>
                </c:pt>
                <c:pt idx="1">
                  <c:v>43.8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3C-4D70-B185-309353A0A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6"/>
        <c:holeSize val="3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600" b="1" kern="0">
          <a:solidFill>
            <a:schemeClr val="accent6"/>
          </a:solidFill>
          <a:latin typeface="Poppins Black" panose="00000A00000000000000" pitchFamily="2" charset="0"/>
          <a:ea typeface="+mn-ea"/>
          <a:cs typeface="Poppins Black" panose="00000A00000000000000" pitchFamily="2" charset="0"/>
        </a:defRPr>
      </a:pPr>
      <a:endParaRPr lang="es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1D-4182-80AE-85CB7D8A2E49}"/>
              </c:ext>
            </c:extLst>
          </c:dPt>
          <c:cat>
            <c:strRef>
              <c:f>Hoja1!$A$2:$A$3</c:f>
              <c:strCache>
                <c:ptCount val="2"/>
                <c:pt idx="0">
                  <c:v>1er trim.</c:v>
                </c:pt>
                <c:pt idx="1">
                  <c:v>2º trim.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57.2</c:v>
                </c:pt>
                <c:pt idx="1">
                  <c:v>43.8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1D-4182-80AE-85CB7D8A2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6"/>
        <c:holeSize val="3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600" b="1" kern="0">
          <a:solidFill>
            <a:schemeClr val="accent6"/>
          </a:solidFill>
          <a:latin typeface="Poppins Black" panose="00000A00000000000000" pitchFamily="2" charset="0"/>
          <a:ea typeface="+mn-ea"/>
          <a:cs typeface="Poppins Black" panose="00000A00000000000000" pitchFamily="2" charset="0"/>
        </a:defRPr>
      </a:pPr>
      <a:endParaRPr lang="es-E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09346839792597E-2"/>
          <c:y val="2.6944274341702389E-2"/>
          <c:w val="0.70408965438386928"/>
          <c:h val="0.8385671509371187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 sería indiferente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Poppins Black" panose="00000A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Hoja1!$A$2:$A$11</c:f>
              <c:numCache>
                <c:formatCode>General</c:formatCode>
                <c:ptCount val="10"/>
              </c:numCache>
            </c:numRef>
          </c:cat>
          <c:val>
            <c:numRef>
              <c:f>Hoja1!$B$2:$B$11</c:f>
              <c:numCache>
                <c:formatCode>General</c:formatCode>
                <c:ptCount val="10"/>
                <c:pt idx="0">
                  <c:v>83.8</c:v>
                </c:pt>
                <c:pt idx="1">
                  <c:v>75.599999999999994</c:v>
                </c:pt>
                <c:pt idx="2">
                  <c:v>67</c:v>
                </c:pt>
                <c:pt idx="3">
                  <c:v>60.5</c:v>
                </c:pt>
                <c:pt idx="4">
                  <c:v>65.2</c:v>
                </c:pt>
                <c:pt idx="5">
                  <c:v>73.3</c:v>
                </c:pt>
                <c:pt idx="6">
                  <c:v>78.7</c:v>
                </c:pt>
                <c:pt idx="7">
                  <c:v>55.7</c:v>
                </c:pt>
                <c:pt idx="8">
                  <c:v>62.5</c:v>
                </c:pt>
                <c:pt idx="9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1-42FB-8408-DE5C2414083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 mi no me condicionaría pero creo que a mi familia o entorno no le gustaría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Mark Pro Medium" panose="020B06040202010101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Hoja1!$A$2:$A$11</c:f>
              <c:numCache>
                <c:formatCode>General</c:formatCode>
                <c:ptCount val="10"/>
              </c:numCache>
            </c:numRef>
          </c:cat>
          <c:val>
            <c:numRef>
              <c:f>Hoja1!$C$2:$C$11</c:f>
              <c:numCache>
                <c:formatCode>General</c:formatCode>
                <c:ptCount val="10"/>
                <c:pt idx="0">
                  <c:v>14.3</c:v>
                </c:pt>
                <c:pt idx="1">
                  <c:v>18.5</c:v>
                </c:pt>
                <c:pt idx="2">
                  <c:v>23.5</c:v>
                </c:pt>
                <c:pt idx="3">
                  <c:v>26.9</c:v>
                </c:pt>
                <c:pt idx="4">
                  <c:v>23.4</c:v>
                </c:pt>
                <c:pt idx="5">
                  <c:v>17.2</c:v>
                </c:pt>
                <c:pt idx="6">
                  <c:v>16.3</c:v>
                </c:pt>
                <c:pt idx="7">
                  <c:v>28</c:v>
                </c:pt>
                <c:pt idx="8">
                  <c:v>24.2</c:v>
                </c:pt>
                <c:pt idx="9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61-42FB-8408-DE5C24140832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Preferiría no tener relación con esa persona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Mark Pro Medium" panose="020B06040202010101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Hoja1!$A$2:$A$11</c:f>
              <c:numCache>
                <c:formatCode>General</c:formatCode>
                <c:ptCount val="10"/>
              </c:numCache>
            </c:numRef>
          </c:cat>
          <c:val>
            <c:numRef>
              <c:f>Hoja1!$D$2:$D$11</c:f>
              <c:numCache>
                <c:formatCode>General</c:formatCode>
                <c:ptCount val="10"/>
                <c:pt idx="0">
                  <c:v>2</c:v>
                </c:pt>
                <c:pt idx="1">
                  <c:v>5.9</c:v>
                </c:pt>
                <c:pt idx="2">
                  <c:v>9.5</c:v>
                </c:pt>
                <c:pt idx="3">
                  <c:v>12.6</c:v>
                </c:pt>
                <c:pt idx="4">
                  <c:v>11.4</c:v>
                </c:pt>
                <c:pt idx="5">
                  <c:v>9.5</c:v>
                </c:pt>
                <c:pt idx="6">
                  <c:v>5</c:v>
                </c:pt>
                <c:pt idx="7">
                  <c:v>16.3</c:v>
                </c:pt>
                <c:pt idx="8">
                  <c:v>13.3</c:v>
                </c:pt>
                <c:pt idx="9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61-42FB-8408-DE5C24140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847215616"/>
        <c:axId val="847214960"/>
      </c:barChart>
      <c:catAx>
        <c:axId val="84721561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847214960"/>
        <c:crosses val="autoZero"/>
        <c:auto val="1"/>
        <c:lblAlgn val="ctr"/>
        <c:lblOffset val="100"/>
        <c:noMultiLvlLbl val="0"/>
      </c:catAx>
      <c:valAx>
        <c:axId val="847214960"/>
        <c:scaling>
          <c:orientation val="minMax"/>
        </c:scaling>
        <c:delete val="1"/>
        <c:axPos val="t"/>
        <c:numFmt formatCode="0%" sourceLinked="0"/>
        <c:majorTickMark val="none"/>
        <c:minorTickMark val="none"/>
        <c:tickLblPos val="nextTo"/>
        <c:crossAx val="8472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4A0A6-6A16-4925-B101-53E58654FD1B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BD126-5CD5-49FC-BFC8-A12EF81C80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1239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Jóvenes y racismo. Estudio sobre percepciones y actitudes racistas y xenófobas entre la población joven de España</a:t>
            </a:r>
            <a:endParaRPr dirty="0"/>
          </a:p>
        </p:txBody>
      </p:sp>
      <p:sp>
        <p:nvSpPr>
          <p:cNvPr id="145" name="Google Shape;14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2489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7c3bd401c5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17c3bd401c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8744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7c3bd401c5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2" name="Google Shape;302;g17c3bd401c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 hemos estado viendo internamente y no creemos que esta sea la forma de presentar los datos, no se entienden y no se ve gráficamente los valores a los que dan más o menos importancia. </a:t>
            </a:r>
          </a:p>
          <a:p>
            <a:r>
              <a:rPr lang="es-ES" dirty="0"/>
              <a:t>Necesitamos, por favor, un gráfico de líneas de evolución según años (2001 a 2022) y lo hacemos solo con seis variables: tener buenas relaciones familiares, ganar dinero, éxito en el trabajo, preocuparse por lo que ocurre en otros lugares del mundo, hacer cosas para mejorar el barrio y vivir al día sin preocuparse por el mañana.</a:t>
            </a:r>
          </a:p>
          <a:p>
            <a:r>
              <a:rPr lang="es-ES" dirty="0"/>
              <a:t>A ver si es posible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0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9434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159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2206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7c3bd401c5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17c3bd401c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7032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404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6646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732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439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7c3bd401c5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2" name="Google Shape;302;g17c3bd401c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9781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4679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196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1646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2440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735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7c3bd401c5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17c3bd401c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91664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454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69045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6636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BD126-5CD5-49FC-BFC8-A12EF81C8050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5509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Jóvenes y racismo. Estudio sobre percepciones y actitudes racistas y xenófobas entre la población joven de España</a:t>
            </a:r>
            <a:endParaRPr dirty="0"/>
          </a:p>
        </p:txBody>
      </p:sp>
      <p:sp>
        <p:nvSpPr>
          <p:cNvPr id="145" name="Google Shape;14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1218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2349B-C236-8278-4D4A-E4B56D37E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43AC16-9E7B-F88D-DDA0-8532822AC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CB97DC-C576-C4DC-4FCF-6D2FEB8F5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9E6843-23F2-8F03-FE5A-99F0E4CF3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325A82-65D5-0EF7-1616-4DF8F3E2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4716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F7B0E-59E2-2EDA-82A3-CA566E6F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BD3A69-3E8A-8628-AB83-40118A9F0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6E3926-0410-9C6B-D770-D8E0EDBA8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D7D13B-F3C2-8541-872F-DB3FE0091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94E8CF-2A87-277C-D307-E0D3EFACB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50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0B40D1-E76A-3564-B004-B69616CFE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5963AF-3205-FB2A-0B34-8AF0ABDD1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3092E7-821D-94CF-3F84-6A24663B8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B49F47-9ADC-E0FD-B4F7-1BCC6AFE1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F5790D-539A-5A1F-DC17-EB2E308A3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2707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E6E2A0-808D-CB6E-E5E6-4DBDBEF46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8916B3-8E52-5D03-E10D-B1D654C0D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04DAFE-2002-67F0-A522-088E7FD96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C128F-159C-5D52-F805-3BA13885A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B9DC68-A483-434B-D368-EEE2BB0B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A7F25F-921A-60D3-64EC-A34FCFB1B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4749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428264-E909-BA80-2E03-69EBEA92C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FA5167-B51D-AA40-566F-9F36C2D74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6F8322-9EA8-0716-9BBE-329755391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C09BF6-2A37-DEEC-59D1-5027C9516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EB288-097F-C157-FE77-316AFD0D0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288128D-D15A-A055-324C-0DCFC7C52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B38651-6850-EE27-3ADC-860D4793B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8D9323C-9DB1-0665-FB31-EA75ACC05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125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B6BD7-629E-383D-51D9-B2DE22B4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F6F148-0DBF-039F-A579-BD66BA4F3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66A1D3-903F-D769-DD67-631C5A1F2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35F6D9-45A3-83B7-9136-F7D092343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875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18D103B-2841-A102-AB9B-71C4621A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35AE871-D100-8C88-2CE1-932DEA9A9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33BAC53-2063-444F-C5D8-47E87609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4878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A4386-41BB-3752-6AB2-E7B279F9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EA2FBE-3540-1181-2116-1BDE8EFC2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1F6930E-7462-804D-D00D-2D34021112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61C3C1-E969-9B16-0D63-3BEB2181E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290277-FFEB-14A0-C433-EF697EB22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3C08B5-864A-CF47-DE04-A96F21E47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9416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3FB794-BC66-AEA9-D240-7078A5297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550A1B3-39BE-62D8-71C8-BF8BF71057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573DB8-F20F-1C62-185A-ABA05A0A9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521AC2-B67B-BF70-E489-6AB26982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1917C4-DB3A-15AE-B831-CDDC2AC65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D45A2D-160C-51ED-47AE-4F1039AF3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875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B0AFD-60B1-300E-D666-3BEBD2A2D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36108AD-A2FF-A2EA-24B1-DB90D2092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948DDD-4A8F-ADC8-D884-17C2B0005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96D985-6F78-A261-C613-C946CA76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352DA7-88C6-8DFB-7602-E5263B7A3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4194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200DFA-7E5D-76C5-FE9D-64120BCA8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6D7452-4803-D615-1740-9CA02BD2E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369B45-283F-02B0-6966-87EB1BBE0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584E02-BB18-43B7-7443-1EAB02D91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81D3BA-2E1E-4839-C981-3E0B8285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9321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7660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7302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0650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DF8D"/>
              </a:buClr>
              <a:buSzPts val="2400"/>
              <a:buNone/>
              <a:defRPr sz="2400">
                <a:solidFill>
                  <a:srgbClr val="FFDF8D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DF8D"/>
              </a:buClr>
              <a:buSzPts val="2000"/>
              <a:buNone/>
              <a:defRPr sz="2000">
                <a:solidFill>
                  <a:srgbClr val="FFDF8D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DF8D"/>
              </a:buClr>
              <a:buSzPts val="1800"/>
              <a:buNone/>
              <a:defRPr sz="1800">
                <a:solidFill>
                  <a:srgbClr val="FFDF8D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DF8D"/>
              </a:buClr>
              <a:buSzPts val="1600"/>
              <a:buNone/>
              <a:defRPr sz="1600">
                <a:solidFill>
                  <a:srgbClr val="FFDF8D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DF8D"/>
              </a:buClr>
              <a:buSzPts val="1600"/>
              <a:buNone/>
              <a:defRPr sz="1600">
                <a:solidFill>
                  <a:srgbClr val="FFDF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DF8D"/>
              </a:buClr>
              <a:buSzPts val="1600"/>
              <a:buNone/>
              <a:defRPr sz="1600">
                <a:solidFill>
                  <a:srgbClr val="FFDF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DF8D"/>
              </a:buClr>
              <a:buSzPts val="1600"/>
              <a:buNone/>
              <a:defRPr sz="1600">
                <a:solidFill>
                  <a:srgbClr val="FFDF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DF8D"/>
              </a:buClr>
              <a:buSzPts val="1600"/>
              <a:buNone/>
              <a:defRPr sz="1600">
                <a:solidFill>
                  <a:srgbClr val="FFDF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DF8D"/>
              </a:buClr>
              <a:buSzPts val="1600"/>
              <a:buNone/>
              <a:defRPr sz="1600">
                <a:solidFill>
                  <a:srgbClr val="FFDF8D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4808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3077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65601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0837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1400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92742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9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7158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97318C9-33CD-F05D-29C6-EAB7B3FB6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58F890-F453-E2AE-4F7A-A1FB7E375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DD04A9-180A-11E6-EFCF-34DD6F4E8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23BD5-8155-44AE-B959-C7491CFB13C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DEE16-0302-85AD-1983-B154F5D11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962A41-6F7A-EF06-59D9-53E2385A3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75FDE-F7B4-4D4E-9217-C4A09F34B2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07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DF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16382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6.jp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4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11" Type="http://schemas.openxmlformats.org/officeDocument/2006/relationships/image" Target="../media/image2.png"/><Relationship Id="rId5" Type="http://schemas.openxmlformats.org/officeDocument/2006/relationships/image" Target="../media/image10.jpg"/><Relationship Id="rId10" Type="http://schemas.openxmlformats.org/officeDocument/2006/relationships/image" Target="../media/image6.jp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1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17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6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18" Type="http://schemas.openxmlformats.org/officeDocument/2006/relationships/image" Target="../media/image39.jpg"/><Relationship Id="rId3" Type="http://schemas.openxmlformats.org/officeDocument/2006/relationships/image" Target="../media/image5.pn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7.pn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chart" Target="../charts/chart2.xml"/><Relationship Id="rId15" Type="http://schemas.openxmlformats.org/officeDocument/2006/relationships/image" Target="../media/image36.svg"/><Relationship Id="rId10" Type="http://schemas.openxmlformats.org/officeDocument/2006/relationships/image" Target="../media/image31.png"/><Relationship Id="rId19" Type="http://schemas.openxmlformats.org/officeDocument/2006/relationships/image" Target="../media/image14.jpg"/><Relationship Id="rId4" Type="http://schemas.openxmlformats.org/officeDocument/2006/relationships/image" Target="../media/image4.png"/><Relationship Id="rId9" Type="http://schemas.openxmlformats.org/officeDocument/2006/relationships/image" Target="../media/image30.sv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9.jp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44.svg"/><Relationship Id="rId5" Type="http://schemas.openxmlformats.org/officeDocument/2006/relationships/image" Target="../media/image5.png"/><Relationship Id="rId10" Type="http://schemas.openxmlformats.org/officeDocument/2006/relationships/image" Target="../media/image43.png"/><Relationship Id="rId4" Type="http://schemas.openxmlformats.org/officeDocument/2006/relationships/chart" Target="../charts/chart3.xml"/><Relationship Id="rId9" Type="http://schemas.openxmlformats.org/officeDocument/2006/relationships/image" Target="../media/image4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4.xml"/><Relationship Id="rId4" Type="http://schemas.openxmlformats.org/officeDocument/2006/relationships/image" Target="../media/image3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5.jp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jpg"/><Relationship Id="rId5" Type="http://schemas.openxmlformats.org/officeDocument/2006/relationships/image" Target="../media/image47.jp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4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8.jpg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8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chart" Target="../charts/char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8.jp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0.jpg"/><Relationship Id="rId7" Type="http://schemas.openxmlformats.org/officeDocument/2006/relationships/image" Target="../media/image5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4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4.jp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ápiz sobre una superficie de madera&#10;&#10;Descripción generada automáticamente con confianza baja">
            <a:extLst>
              <a:ext uri="{FF2B5EF4-FFF2-40B4-BE49-F238E27FC236}">
                <a16:creationId xmlns:a16="http://schemas.microsoft.com/office/drawing/2014/main" id="{D54756A2-FC57-A6C6-73CF-084062F7C6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5BAC3EE8-4D38-2558-DD48-D768D1EEA7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33B651ED-8D90-BFAD-A0D7-36E03248DF34}"/>
                </a:ext>
              </a:extLst>
            </p:cNvPr>
            <p:cNvSpPr/>
            <p:nvPr/>
          </p:nvSpPr>
          <p:spPr>
            <a:xfrm>
              <a:off x="0" y="0"/>
              <a:ext cx="8969339" cy="685800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alpha val="76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78A1C398-9541-AE22-0F92-48090E78D397}"/>
                </a:ext>
              </a:extLst>
            </p:cNvPr>
            <p:cNvSpPr/>
            <p:nvPr/>
          </p:nvSpPr>
          <p:spPr>
            <a:xfrm flipH="1">
              <a:off x="4794607" y="0"/>
              <a:ext cx="7397393" cy="6858000"/>
            </a:xfrm>
            <a:prstGeom prst="rect">
              <a:avLst/>
            </a:prstGeom>
            <a:gradFill flip="none" rotWithShape="1">
              <a:gsLst>
                <a:gs pos="2000">
                  <a:schemeClr val="bg2">
                    <a:alpha val="64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49" name="Google Shape;149;p3"/>
          <p:cNvPicPr preferRelativeResize="0"/>
          <p:nvPr/>
        </p:nvPicPr>
        <p:blipFill>
          <a:blip r:embed="rId4"/>
          <a:srcRect/>
          <a:stretch/>
        </p:blipFill>
        <p:spPr>
          <a:xfrm>
            <a:off x="192087" y="6237289"/>
            <a:ext cx="3586903" cy="61201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 txBox="1"/>
          <p:nvPr/>
        </p:nvSpPr>
        <p:spPr>
          <a:xfrm>
            <a:off x="140235" y="3265237"/>
            <a:ext cx="625583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rk Pro" panose="020B0504020201010104" pitchFamily="34" charset="0"/>
                <a:cs typeface="Poppins Medium"/>
                <a:sym typeface="Arial"/>
              </a:rPr>
              <a:t>Noviembre, 2022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rk Pro" panose="020B0504020201010104" pitchFamily="34" charset="0"/>
              <a:cs typeface="Poppins Medium"/>
              <a:sym typeface="Arial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-7714991" y="915449"/>
            <a:ext cx="482974" cy="504516"/>
          </a:xfrm>
          <a:custGeom>
            <a:avLst/>
            <a:gdLst/>
            <a:ahLst/>
            <a:cxnLst/>
            <a:rect l="l" t="t" r="r" b="b"/>
            <a:pathLst>
              <a:path w="832714" h="1146628" extrusionOk="0">
                <a:moveTo>
                  <a:pt x="0" y="0"/>
                </a:moveTo>
                <a:lnTo>
                  <a:pt x="832414" y="0"/>
                </a:lnTo>
                <a:lnTo>
                  <a:pt x="460184" y="303271"/>
                </a:lnTo>
                <a:lnTo>
                  <a:pt x="625127" y="506031"/>
                </a:lnTo>
                <a:lnTo>
                  <a:pt x="758691" y="395800"/>
                </a:lnTo>
                <a:cubicBezTo>
                  <a:pt x="788193" y="369517"/>
                  <a:pt x="812868" y="344306"/>
                  <a:pt x="832714" y="320168"/>
                </a:cubicBezTo>
                <a:cubicBezTo>
                  <a:pt x="829496" y="382927"/>
                  <a:pt x="827887" y="452123"/>
                  <a:pt x="827887" y="527755"/>
                </a:cubicBezTo>
                <a:lnTo>
                  <a:pt x="827887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-6508490" y="2459189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452368"/>
                </a:moveTo>
                <a:lnTo>
                  <a:pt x="1146628" y="577914"/>
                </a:lnTo>
                <a:lnTo>
                  <a:pt x="1124886" y="567080"/>
                </a:lnTo>
                <a:cubicBezTo>
                  <a:pt x="1088075" y="552396"/>
                  <a:pt x="1045129" y="541970"/>
                  <a:pt x="996049" y="535801"/>
                </a:cubicBezTo>
                <a:lnTo>
                  <a:pt x="996049" y="530974"/>
                </a:lnTo>
                <a:cubicBezTo>
                  <a:pt x="1038156" y="519173"/>
                  <a:pt x="1075302" y="503785"/>
                  <a:pt x="1107486" y="484810"/>
                </a:cubicBezTo>
                <a:close/>
                <a:moveTo>
                  <a:pt x="0" y="0"/>
                </a:moveTo>
                <a:lnTo>
                  <a:pt x="601092" y="0"/>
                </a:lnTo>
                <a:lnTo>
                  <a:pt x="544969" y="21258"/>
                </a:lnTo>
                <a:cubicBezTo>
                  <a:pt x="513120" y="36546"/>
                  <a:pt x="481640" y="54917"/>
                  <a:pt x="450529" y="76373"/>
                </a:cubicBezTo>
                <a:lnTo>
                  <a:pt x="582483" y="288788"/>
                </a:lnTo>
                <a:cubicBezTo>
                  <a:pt x="662944" y="238367"/>
                  <a:pt x="740722" y="213156"/>
                  <a:pt x="815818" y="213156"/>
                </a:cubicBezTo>
                <a:cubicBezTo>
                  <a:pt x="856048" y="213156"/>
                  <a:pt x="888098" y="220666"/>
                  <a:pt x="911968" y="235685"/>
                </a:cubicBezTo>
                <a:cubicBezTo>
                  <a:pt x="935838" y="250704"/>
                  <a:pt x="947773" y="273769"/>
                  <a:pt x="947773" y="304880"/>
                </a:cubicBezTo>
                <a:cubicBezTo>
                  <a:pt x="947773" y="387486"/>
                  <a:pt x="867044" y="428789"/>
                  <a:pt x="705587" y="428789"/>
                </a:cubicBezTo>
                <a:lnTo>
                  <a:pt x="631564" y="428789"/>
                </a:lnTo>
                <a:lnTo>
                  <a:pt x="631564" y="667756"/>
                </a:lnTo>
                <a:lnTo>
                  <a:pt x="703978" y="667756"/>
                </a:lnTo>
                <a:cubicBezTo>
                  <a:pt x="763519" y="667756"/>
                  <a:pt x="811795" y="672181"/>
                  <a:pt x="848807" y="681032"/>
                </a:cubicBezTo>
                <a:cubicBezTo>
                  <a:pt x="885818" y="689883"/>
                  <a:pt x="912638" y="703024"/>
                  <a:pt x="929267" y="720457"/>
                </a:cubicBezTo>
                <a:cubicBezTo>
                  <a:pt x="945895" y="737890"/>
                  <a:pt x="954209" y="762699"/>
                  <a:pt x="954209" y="794883"/>
                </a:cubicBezTo>
                <a:cubicBezTo>
                  <a:pt x="954209" y="836722"/>
                  <a:pt x="938252" y="867431"/>
                  <a:pt x="906336" y="887010"/>
                </a:cubicBezTo>
                <a:cubicBezTo>
                  <a:pt x="874420" y="906589"/>
                  <a:pt x="823596" y="916378"/>
                  <a:pt x="753864" y="916378"/>
                </a:cubicBezTo>
                <a:cubicBezTo>
                  <a:pt x="708806" y="916378"/>
                  <a:pt x="659591" y="910075"/>
                  <a:pt x="606219" y="897470"/>
                </a:cubicBezTo>
                <a:cubicBezTo>
                  <a:pt x="552847" y="884864"/>
                  <a:pt x="500414" y="865420"/>
                  <a:pt x="448919" y="839136"/>
                </a:cubicBezTo>
                <a:lnTo>
                  <a:pt x="448919" y="1103046"/>
                </a:lnTo>
                <a:cubicBezTo>
                  <a:pt x="480299" y="1115115"/>
                  <a:pt x="510572" y="1125306"/>
                  <a:pt x="539739" y="1133621"/>
                </a:cubicBezTo>
                <a:lnTo>
                  <a:pt x="596443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-8011324" y="3231059"/>
            <a:ext cx="482182" cy="504516"/>
          </a:xfrm>
          <a:custGeom>
            <a:avLst/>
            <a:gdLst/>
            <a:ahLst/>
            <a:cxnLst/>
            <a:rect l="l" t="t" r="r" b="b"/>
            <a:pathLst>
              <a:path w="897083" h="1146628" extrusionOk="0">
                <a:moveTo>
                  <a:pt x="888232" y="375685"/>
                </a:moveTo>
                <a:lnTo>
                  <a:pt x="897083" y="375685"/>
                </a:lnTo>
                <a:cubicBezTo>
                  <a:pt x="896010" y="377831"/>
                  <a:pt x="894535" y="400762"/>
                  <a:pt x="892657" y="444479"/>
                </a:cubicBezTo>
                <a:cubicBezTo>
                  <a:pt x="890780" y="488196"/>
                  <a:pt x="889841" y="522928"/>
                  <a:pt x="889841" y="548675"/>
                </a:cubicBezTo>
                <a:lnTo>
                  <a:pt x="889841" y="685457"/>
                </a:lnTo>
                <a:lnTo>
                  <a:pt x="695932" y="685457"/>
                </a:lnTo>
                <a:lnTo>
                  <a:pt x="826278" y="491548"/>
                </a:lnTo>
                <a:cubicBezTo>
                  <a:pt x="849343" y="455609"/>
                  <a:pt x="869994" y="416988"/>
                  <a:pt x="888232" y="375685"/>
                </a:cubicBezTo>
                <a:close/>
                <a:moveTo>
                  <a:pt x="0" y="0"/>
                </a:moveTo>
                <a:lnTo>
                  <a:pt x="892304" y="0"/>
                </a:lnTo>
                <a:lnTo>
                  <a:pt x="420758" y="689480"/>
                </a:lnTo>
                <a:lnTo>
                  <a:pt x="420758" y="922815"/>
                </a:lnTo>
                <a:lnTo>
                  <a:pt x="889841" y="922815"/>
                </a:lnTo>
                <a:lnTo>
                  <a:pt x="889841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3"/>
          <p:cNvSpPr/>
          <p:nvPr/>
        </p:nvSpPr>
        <p:spPr>
          <a:xfrm>
            <a:off x="-4561157" y="4002929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802944" y="238903"/>
                </a:moveTo>
                <a:lnTo>
                  <a:pt x="1146628" y="238903"/>
                </a:lnTo>
                <a:lnTo>
                  <a:pt x="1146628" y="455520"/>
                </a:lnTo>
                <a:lnTo>
                  <a:pt x="1109900" y="426778"/>
                </a:lnTo>
                <a:cubicBezTo>
                  <a:pt x="1055455" y="395398"/>
                  <a:pt x="994440" y="379708"/>
                  <a:pt x="926853" y="379708"/>
                </a:cubicBezTo>
                <a:cubicBezTo>
                  <a:pt x="911834" y="379708"/>
                  <a:pt x="895473" y="380111"/>
                  <a:pt x="877772" y="380915"/>
                </a:cubicBezTo>
                <a:cubicBezTo>
                  <a:pt x="860071" y="381720"/>
                  <a:pt x="830301" y="386145"/>
                  <a:pt x="788461" y="394191"/>
                </a:cubicBezTo>
                <a:close/>
                <a:moveTo>
                  <a:pt x="0" y="0"/>
                </a:moveTo>
                <a:lnTo>
                  <a:pt x="530759" y="0"/>
                </a:lnTo>
                <a:lnTo>
                  <a:pt x="488345" y="595342"/>
                </a:lnTo>
                <a:lnTo>
                  <a:pt x="605012" y="653273"/>
                </a:lnTo>
                <a:cubicBezTo>
                  <a:pt x="662944" y="634499"/>
                  <a:pt x="716852" y="625112"/>
                  <a:pt x="766737" y="625112"/>
                </a:cubicBezTo>
                <a:cubicBezTo>
                  <a:pt x="832178" y="625112"/>
                  <a:pt x="880991" y="637717"/>
                  <a:pt x="913175" y="662928"/>
                </a:cubicBezTo>
                <a:cubicBezTo>
                  <a:pt x="945359" y="688139"/>
                  <a:pt x="961451" y="723274"/>
                  <a:pt x="961451" y="768331"/>
                </a:cubicBezTo>
                <a:cubicBezTo>
                  <a:pt x="961451" y="817144"/>
                  <a:pt x="945627" y="854021"/>
                  <a:pt x="913979" y="878964"/>
                </a:cubicBezTo>
                <a:cubicBezTo>
                  <a:pt x="882332" y="903907"/>
                  <a:pt x="837006" y="916378"/>
                  <a:pt x="778002" y="916378"/>
                </a:cubicBezTo>
                <a:cubicBezTo>
                  <a:pt x="735626" y="916378"/>
                  <a:pt x="685070" y="909405"/>
                  <a:pt x="626334" y="895458"/>
                </a:cubicBezTo>
                <a:cubicBezTo>
                  <a:pt x="567598" y="881512"/>
                  <a:pt x="514897" y="863811"/>
                  <a:pt x="468230" y="842355"/>
                </a:cubicBezTo>
                <a:lnTo>
                  <a:pt x="468230" y="1103046"/>
                </a:lnTo>
                <a:cubicBezTo>
                  <a:pt x="489954" y="1113640"/>
                  <a:pt x="513254" y="1122909"/>
                  <a:pt x="538130" y="1130855"/>
                </a:cubicBezTo>
                <a:lnTo>
                  <a:pt x="601144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"/>
          <p:cNvSpPr/>
          <p:nvPr/>
        </p:nvSpPr>
        <p:spPr>
          <a:xfrm>
            <a:off x="12192000" y="0"/>
            <a:ext cx="99837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-8804167" y="1687319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595793"/>
                </a:moveTo>
                <a:lnTo>
                  <a:pt x="1146628" y="888217"/>
                </a:lnTo>
                <a:lnTo>
                  <a:pt x="850416" y="888217"/>
                </a:lnTo>
                <a:lnTo>
                  <a:pt x="850416" y="880171"/>
                </a:lnTo>
                <a:cubicBezTo>
                  <a:pt x="980761" y="763235"/>
                  <a:pt x="1065915" y="683848"/>
                  <a:pt x="1105877" y="642009"/>
                </a:cubicBezTo>
                <a:close/>
                <a:moveTo>
                  <a:pt x="0" y="0"/>
                </a:moveTo>
                <a:lnTo>
                  <a:pt x="643055" y="0"/>
                </a:lnTo>
                <a:lnTo>
                  <a:pt x="581679" y="29304"/>
                </a:lnTo>
                <a:cubicBezTo>
                  <a:pt x="540376" y="52638"/>
                  <a:pt x="489418" y="91393"/>
                  <a:pt x="428804" y="145569"/>
                </a:cubicBezTo>
                <a:lnTo>
                  <a:pt x="603403" y="349938"/>
                </a:lnTo>
                <a:cubicBezTo>
                  <a:pt x="651143" y="308635"/>
                  <a:pt x="693921" y="277390"/>
                  <a:pt x="731737" y="256202"/>
                </a:cubicBezTo>
                <a:cubicBezTo>
                  <a:pt x="769553" y="235014"/>
                  <a:pt x="806967" y="224420"/>
                  <a:pt x="843979" y="224420"/>
                </a:cubicBezTo>
                <a:cubicBezTo>
                  <a:pt x="879918" y="224420"/>
                  <a:pt x="907811" y="233271"/>
                  <a:pt x="927658" y="250972"/>
                </a:cubicBezTo>
                <a:cubicBezTo>
                  <a:pt x="947504" y="268673"/>
                  <a:pt x="957428" y="292811"/>
                  <a:pt x="957428" y="323386"/>
                </a:cubicBezTo>
                <a:cubicBezTo>
                  <a:pt x="957428" y="348061"/>
                  <a:pt x="952466" y="371662"/>
                  <a:pt x="942543" y="394191"/>
                </a:cubicBezTo>
                <a:cubicBezTo>
                  <a:pt x="932619" y="416720"/>
                  <a:pt x="915052" y="443674"/>
                  <a:pt x="889841" y="475054"/>
                </a:cubicBezTo>
                <a:cubicBezTo>
                  <a:pt x="864630" y="506433"/>
                  <a:pt x="810990" y="565035"/>
                  <a:pt x="728921" y="650859"/>
                </a:cubicBezTo>
                <a:lnTo>
                  <a:pt x="441678" y="941321"/>
                </a:lnTo>
                <a:lnTo>
                  <a:pt x="441678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3"/>
          <p:cNvPicPr preferRelativeResize="0"/>
          <p:nvPr/>
        </p:nvPicPr>
        <p:blipFill>
          <a:blip r:embed="rId5"/>
          <a:srcRect t="9630" b="9630"/>
          <a:stretch/>
        </p:blipFill>
        <p:spPr>
          <a:xfrm>
            <a:off x="2016122" y="3496746"/>
            <a:ext cx="8153243" cy="2740542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"/>
          <p:cNvSpPr txBox="1"/>
          <p:nvPr/>
        </p:nvSpPr>
        <p:spPr>
          <a:xfrm>
            <a:off x="140235" y="2153211"/>
            <a:ext cx="6041037" cy="735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ENTRE LA POBLACIÓN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67" name="Google Shape;167;p3"/>
          <p:cNvSpPr txBox="1"/>
          <p:nvPr/>
        </p:nvSpPr>
        <p:spPr>
          <a:xfrm>
            <a:off x="140235" y="1501953"/>
            <a:ext cx="6041037" cy="676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PERCEPCIONES Y ACTITUDES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68" name="Google Shape;168;p3"/>
          <p:cNvSpPr txBox="1"/>
          <p:nvPr/>
        </p:nvSpPr>
        <p:spPr>
          <a:xfrm>
            <a:off x="140235" y="101600"/>
            <a:ext cx="6150717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Poppins Black"/>
                <a:ea typeface="Poppins Black"/>
                <a:cs typeface="Poppins Black"/>
                <a:sym typeface="Poppins Black"/>
              </a:rPr>
              <a:t>JÓVENES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69" name="Google Shape;169;p3"/>
          <p:cNvSpPr txBox="1"/>
          <p:nvPr/>
        </p:nvSpPr>
        <p:spPr>
          <a:xfrm>
            <a:off x="140235" y="677748"/>
            <a:ext cx="6041037" cy="924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Poppins Black"/>
                <a:ea typeface="Poppins Black"/>
                <a:cs typeface="Poppins Black"/>
                <a:sym typeface="Poppins Black"/>
              </a:rPr>
              <a:t>Y RACISMO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70" name="Google Shape;170;p3"/>
          <p:cNvSpPr txBox="1"/>
          <p:nvPr/>
        </p:nvSpPr>
        <p:spPr>
          <a:xfrm>
            <a:off x="140235" y="1289735"/>
            <a:ext cx="6041037" cy="47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br>
              <a:rPr kumimoji="0" lang="es-ES" sz="4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ESTUDIO SOBRE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5" name="Google Shape;27;p2">
            <a:extLst>
              <a:ext uri="{FF2B5EF4-FFF2-40B4-BE49-F238E27FC236}">
                <a16:creationId xmlns:a16="http://schemas.microsoft.com/office/drawing/2014/main" id="{895DA23C-7940-970C-07B1-623B65D63705}"/>
              </a:ext>
            </a:extLst>
          </p:cNvPr>
          <p:cNvSpPr txBox="1"/>
          <p:nvPr/>
        </p:nvSpPr>
        <p:spPr>
          <a:xfrm>
            <a:off x="-3796456" y="3946612"/>
            <a:ext cx="236617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CONCLUSIONES</a:t>
            </a:r>
          </a:p>
        </p:txBody>
      </p:sp>
      <p:sp>
        <p:nvSpPr>
          <p:cNvPr id="16" name="Google Shape;27;p2">
            <a:extLst>
              <a:ext uri="{FF2B5EF4-FFF2-40B4-BE49-F238E27FC236}">
                <a16:creationId xmlns:a16="http://schemas.microsoft.com/office/drawing/2014/main" id="{3E727061-C6B3-97F6-60AE-B60BE7D2ABA9}"/>
              </a:ext>
            </a:extLst>
          </p:cNvPr>
          <p:cNvSpPr txBox="1"/>
          <p:nvPr/>
        </p:nvSpPr>
        <p:spPr>
          <a:xfrm>
            <a:off x="-7111156" y="931401"/>
            <a:ext cx="600425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OBJETIVOS, AUTORES Y METODOLOGÍA</a:t>
            </a:r>
          </a:p>
        </p:txBody>
      </p:sp>
      <p:sp>
        <p:nvSpPr>
          <p:cNvPr id="17" name="Google Shape;27;p2">
            <a:extLst>
              <a:ext uri="{FF2B5EF4-FFF2-40B4-BE49-F238E27FC236}">
                <a16:creationId xmlns:a16="http://schemas.microsoft.com/office/drawing/2014/main" id="{8D32A062-31C9-F26D-B2AB-0ED685B46E67}"/>
              </a:ext>
            </a:extLst>
          </p:cNvPr>
          <p:cNvSpPr txBox="1"/>
          <p:nvPr/>
        </p:nvSpPr>
        <p:spPr>
          <a:xfrm>
            <a:off x="-5968156" y="2471571"/>
            <a:ext cx="656664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PERCEPCIÓN DE LA DISCRIMINACIÓN</a:t>
            </a:r>
          </a:p>
        </p:txBody>
      </p:sp>
      <p:sp>
        <p:nvSpPr>
          <p:cNvPr id="18" name="Google Shape;27;p2">
            <a:extLst>
              <a:ext uri="{FF2B5EF4-FFF2-40B4-BE49-F238E27FC236}">
                <a16:creationId xmlns:a16="http://schemas.microsoft.com/office/drawing/2014/main" id="{EFBD5BA3-8EE9-7890-8745-236BC0602C97}"/>
              </a:ext>
            </a:extLst>
          </p:cNvPr>
          <p:cNvSpPr txBox="1"/>
          <p:nvPr/>
        </p:nvSpPr>
        <p:spPr>
          <a:xfrm>
            <a:off x="-8211974" y="1700597"/>
            <a:ext cx="847549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VALORES Y UBICACIÓN IDEOLÓGICA DE LA JUVENTUD ESPAÑOLA</a:t>
            </a:r>
          </a:p>
        </p:txBody>
      </p:sp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7D1D5E08-2BA9-63AA-74C2-1921BF9BDA55}"/>
              </a:ext>
            </a:extLst>
          </p:cNvPr>
          <p:cNvSpPr txBox="1"/>
          <p:nvPr/>
        </p:nvSpPr>
        <p:spPr>
          <a:xfrm>
            <a:off x="-7320706" y="3220243"/>
            <a:ext cx="732070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ACTITUDES Y COMPORTAMIENTOS RACISTAS Y XENÓFOBOS</a:t>
            </a:r>
          </a:p>
        </p:txBody>
      </p:sp>
      <p:sp>
        <p:nvSpPr>
          <p:cNvPr id="8" name="Google Shape;167;p3">
            <a:extLst>
              <a:ext uri="{FF2B5EF4-FFF2-40B4-BE49-F238E27FC236}">
                <a16:creationId xmlns:a16="http://schemas.microsoft.com/office/drawing/2014/main" id="{4C271799-D7A7-76C1-43DB-C46B23A48FE0}"/>
              </a:ext>
            </a:extLst>
          </p:cNvPr>
          <p:cNvSpPr txBox="1"/>
          <p:nvPr/>
        </p:nvSpPr>
        <p:spPr>
          <a:xfrm>
            <a:off x="140235" y="1892371"/>
            <a:ext cx="6041037" cy="676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RACISTAS Y XENÓFOBAS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" name="Google Shape;165;p3">
            <a:extLst>
              <a:ext uri="{FF2B5EF4-FFF2-40B4-BE49-F238E27FC236}">
                <a16:creationId xmlns:a16="http://schemas.microsoft.com/office/drawing/2014/main" id="{2E87928B-47FE-F796-75F9-D9E1F1A9432B}"/>
              </a:ext>
            </a:extLst>
          </p:cNvPr>
          <p:cNvSpPr txBox="1"/>
          <p:nvPr/>
        </p:nvSpPr>
        <p:spPr>
          <a:xfrm>
            <a:off x="140235" y="2574451"/>
            <a:ext cx="6041037" cy="735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JOVEN DE </a:t>
            </a: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ESPAÑA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770155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572;p82">
            <a:extLst>
              <a:ext uri="{FF2B5EF4-FFF2-40B4-BE49-F238E27FC236}">
                <a16:creationId xmlns:a16="http://schemas.microsoft.com/office/drawing/2014/main" id="{FD521EF4-4BD7-A86E-EDDD-9FD0F9A3002E}"/>
              </a:ext>
            </a:extLst>
          </p:cNvPr>
          <p:cNvSpPr/>
          <p:nvPr/>
        </p:nvSpPr>
        <p:spPr>
          <a:xfrm>
            <a:off x="2208212" y="0"/>
            <a:ext cx="99837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27;p2">
            <a:extLst>
              <a:ext uri="{FF2B5EF4-FFF2-40B4-BE49-F238E27FC236}">
                <a16:creationId xmlns:a16="http://schemas.microsoft.com/office/drawing/2014/main" id="{5B0A1FD1-0A14-F199-928F-9D25DDCD4587}"/>
              </a:ext>
            </a:extLst>
          </p:cNvPr>
          <p:cNvSpPr txBox="1"/>
          <p:nvPr/>
        </p:nvSpPr>
        <p:spPr>
          <a:xfrm>
            <a:off x="2387600" y="3946612"/>
            <a:ext cx="236617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CONCLUSIONES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2EEF2400-04D2-F2BA-72F0-EC4E257C8CFD}"/>
              </a:ext>
            </a:extLst>
          </p:cNvPr>
          <p:cNvSpPr txBox="1">
            <a:spLocks/>
          </p:cNvSpPr>
          <p:nvPr/>
        </p:nvSpPr>
        <p:spPr>
          <a:xfrm>
            <a:off x="144967" y="198168"/>
            <a:ext cx="4014439" cy="381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ark Pro" panose="020B0504020201010104" pitchFamily="34" charset="0"/>
                <a:ea typeface="+mn-ea"/>
                <a:cs typeface="Arial"/>
              </a:rPr>
              <a:t>ÍNDICE</a:t>
            </a:r>
          </a:p>
        </p:txBody>
      </p:sp>
      <p:sp>
        <p:nvSpPr>
          <p:cNvPr id="11" name="Google Shape;90;p1">
            <a:extLst>
              <a:ext uri="{FF2B5EF4-FFF2-40B4-BE49-F238E27FC236}">
                <a16:creationId xmlns:a16="http://schemas.microsoft.com/office/drawing/2014/main" id="{86059F91-5175-33DE-3D68-194815BFCC83}"/>
              </a:ext>
            </a:extLst>
          </p:cNvPr>
          <p:cNvSpPr txBox="1">
            <a:spLocks/>
          </p:cNvSpPr>
          <p:nvPr/>
        </p:nvSpPr>
        <p:spPr>
          <a:xfrm>
            <a:off x="178420" y="5445304"/>
            <a:ext cx="1897460" cy="1309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400" b="1" kern="0" dirty="0">
                <a:solidFill>
                  <a:schemeClr val="tx2"/>
                </a:solidFill>
              </a:rPr>
              <a:t>RACISMO Y XENOFOBIA </a:t>
            </a:r>
            <a:r>
              <a:rPr lang="es-ES" sz="14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4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" name="Google Shape;27;p2">
            <a:extLst>
              <a:ext uri="{FF2B5EF4-FFF2-40B4-BE49-F238E27FC236}">
                <a16:creationId xmlns:a16="http://schemas.microsoft.com/office/drawing/2014/main" id="{65DFE7AD-EE78-B4E8-EF6C-B57AF4C8BCF9}"/>
              </a:ext>
            </a:extLst>
          </p:cNvPr>
          <p:cNvSpPr txBox="1"/>
          <p:nvPr/>
        </p:nvSpPr>
        <p:spPr>
          <a:xfrm>
            <a:off x="2387600" y="931401"/>
            <a:ext cx="600425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OBJETIVOS, AUTORES Y METODOLOGÍA</a:t>
            </a:r>
          </a:p>
        </p:txBody>
      </p:sp>
      <p:sp>
        <p:nvSpPr>
          <p:cNvPr id="4" name="Google Shape;27;p2">
            <a:extLst>
              <a:ext uri="{FF2B5EF4-FFF2-40B4-BE49-F238E27FC236}">
                <a16:creationId xmlns:a16="http://schemas.microsoft.com/office/drawing/2014/main" id="{EEE3697F-B833-1094-630A-135484587E27}"/>
              </a:ext>
            </a:extLst>
          </p:cNvPr>
          <p:cNvSpPr txBox="1"/>
          <p:nvPr/>
        </p:nvSpPr>
        <p:spPr>
          <a:xfrm>
            <a:off x="2387600" y="2471571"/>
            <a:ext cx="656664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PERCEPCIÓN DE LA DISCRIMINACIÓN</a:t>
            </a:r>
          </a:p>
        </p:txBody>
      </p:sp>
      <p:pic>
        <p:nvPicPr>
          <p:cNvPr id="23" name="Google Shape;565;p81">
            <a:extLst>
              <a:ext uri="{FF2B5EF4-FFF2-40B4-BE49-F238E27FC236}">
                <a16:creationId xmlns:a16="http://schemas.microsoft.com/office/drawing/2014/main" id="{A16E283A-EAC4-9439-5DBA-65587D86455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50915"/>
          <a:stretch/>
        </p:blipFill>
        <p:spPr>
          <a:xfrm>
            <a:off x="7541620" y="5227006"/>
            <a:ext cx="5096811" cy="171318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574;p82">
            <a:extLst>
              <a:ext uri="{FF2B5EF4-FFF2-40B4-BE49-F238E27FC236}">
                <a16:creationId xmlns:a16="http://schemas.microsoft.com/office/drawing/2014/main" id="{84284058-B574-F8AC-0FB8-0C2C689EB1DB}"/>
              </a:ext>
            </a:extLst>
          </p:cNvPr>
          <p:cNvSpPr/>
          <p:nvPr/>
        </p:nvSpPr>
        <p:spPr>
          <a:xfrm>
            <a:off x="1643265" y="915449"/>
            <a:ext cx="482974" cy="504516"/>
          </a:xfrm>
          <a:custGeom>
            <a:avLst/>
            <a:gdLst/>
            <a:ahLst/>
            <a:cxnLst/>
            <a:rect l="l" t="t" r="r" b="b"/>
            <a:pathLst>
              <a:path w="832714" h="1146628" extrusionOk="0">
                <a:moveTo>
                  <a:pt x="0" y="0"/>
                </a:moveTo>
                <a:lnTo>
                  <a:pt x="832414" y="0"/>
                </a:lnTo>
                <a:lnTo>
                  <a:pt x="460184" y="303271"/>
                </a:lnTo>
                <a:lnTo>
                  <a:pt x="625127" y="506031"/>
                </a:lnTo>
                <a:lnTo>
                  <a:pt x="758691" y="395800"/>
                </a:lnTo>
                <a:cubicBezTo>
                  <a:pt x="788193" y="369517"/>
                  <a:pt x="812868" y="344306"/>
                  <a:pt x="832714" y="320168"/>
                </a:cubicBezTo>
                <a:cubicBezTo>
                  <a:pt x="829496" y="382927"/>
                  <a:pt x="827887" y="452123"/>
                  <a:pt x="827887" y="527755"/>
                </a:cubicBezTo>
                <a:lnTo>
                  <a:pt x="827887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7;p2">
            <a:extLst>
              <a:ext uri="{FF2B5EF4-FFF2-40B4-BE49-F238E27FC236}">
                <a16:creationId xmlns:a16="http://schemas.microsoft.com/office/drawing/2014/main" id="{52DEE62D-6D9C-F0D4-2BD4-A2C2376D6379}"/>
              </a:ext>
            </a:extLst>
          </p:cNvPr>
          <p:cNvSpPr txBox="1"/>
          <p:nvPr/>
        </p:nvSpPr>
        <p:spPr>
          <a:xfrm>
            <a:off x="2387600" y="1700597"/>
            <a:ext cx="847549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VALORES Y UBICACIÓN IDEOLÓGICA DE LA JUVENTUD ESPAÑOLA</a:t>
            </a:r>
          </a:p>
        </p:txBody>
      </p:sp>
      <p:sp>
        <p:nvSpPr>
          <p:cNvPr id="25" name="Google Shape;575;p82">
            <a:extLst>
              <a:ext uri="{FF2B5EF4-FFF2-40B4-BE49-F238E27FC236}">
                <a16:creationId xmlns:a16="http://schemas.microsoft.com/office/drawing/2014/main" id="{B83240BC-AA54-79BA-4ABE-0179DEAF9D52}"/>
              </a:ext>
            </a:extLst>
          </p:cNvPr>
          <p:cNvSpPr/>
          <p:nvPr/>
        </p:nvSpPr>
        <p:spPr>
          <a:xfrm>
            <a:off x="1643265" y="1687319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595793"/>
                </a:moveTo>
                <a:lnTo>
                  <a:pt x="1146628" y="888217"/>
                </a:lnTo>
                <a:lnTo>
                  <a:pt x="850416" y="888217"/>
                </a:lnTo>
                <a:lnTo>
                  <a:pt x="850416" y="880171"/>
                </a:lnTo>
                <a:cubicBezTo>
                  <a:pt x="980761" y="763235"/>
                  <a:pt x="1065915" y="683848"/>
                  <a:pt x="1105877" y="642009"/>
                </a:cubicBezTo>
                <a:close/>
                <a:moveTo>
                  <a:pt x="0" y="0"/>
                </a:moveTo>
                <a:lnTo>
                  <a:pt x="643055" y="0"/>
                </a:lnTo>
                <a:lnTo>
                  <a:pt x="581679" y="29304"/>
                </a:lnTo>
                <a:cubicBezTo>
                  <a:pt x="540376" y="52638"/>
                  <a:pt x="489418" y="91393"/>
                  <a:pt x="428804" y="145569"/>
                </a:cubicBezTo>
                <a:lnTo>
                  <a:pt x="603403" y="349938"/>
                </a:lnTo>
                <a:cubicBezTo>
                  <a:pt x="651143" y="308635"/>
                  <a:pt x="693921" y="277390"/>
                  <a:pt x="731737" y="256202"/>
                </a:cubicBezTo>
                <a:cubicBezTo>
                  <a:pt x="769553" y="235014"/>
                  <a:pt x="806967" y="224420"/>
                  <a:pt x="843979" y="224420"/>
                </a:cubicBezTo>
                <a:cubicBezTo>
                  <a:pt x="879918" y="224420"/>
                  <a:pt x="907811" y="233271"/>
                  <a:pt x="927658" y="250972"/>
                </a:cubicBezTo>
                <a:cubicBezTo>
                  <a:pt x="947504" y="268673"/>
                  <a:pt x="957428" y="292811"/>
                  <a:pt x="957428" y="323386"/>
                </a:cubicBezTo>
                <a:cubicBezTo>
                  <a:pt x="957428" y="348061"/>
                  <a:pt x="952466" y="371662"/>
                  <a:pt x="942543" y="394191"/>
                </a:cubicBezTo>
                <a:cubicBezTo>
                  <a:pt x="932619" y="416720"/>
                  <a:pt x="915052" y="443674"/>
                  <a:pt x="889841" y="475054"/>
                </a:cubicBezTo>
                <a:cubicBezTo>
                  <a:pt x="864630" y="506433"/>
                  <a:pt x="810990" y="565035"/>
                  <a:pt x="728921" y="650859"/>
                </a:cubicBezTo>
                <a:lnTo>
                  <a:pt x="441678" y="941321"/>
                </a:lnTo>
                <a:lnTo>
                  <a:pt x="441678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576;p82">
            <a:extLst>
              <a:ext uri="{FF2B5EF4-FFF2-40B4-BE49-F238E27FC236}">
                <a16:creationId xmlns:a16="http://schemas.microsoft.com/office/drawing/2014/main" id="{894E5D9A-51F2-2B77-F029-0046AC89E727}"/>
              </a:ext>
            </a:extLst>
          </p:cNvPr>
          <p:cNvSpPr/>
          <p:nvPr/>
        </p:nvSpPr>
        <p:spPr>
          <a:xfrm>
            <a:off x="1643265" y="2459189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452368"/>
                </a:moveTo>
                <a:lnTo>
                  <a:pt x="1146628" y="577914"/>
                </a:lnTo>
                <a:lnTo>
                  <a:pt x="1124886" y="567080"/>
                </a:lnTo>
                <a:cubicBezTo>
                  <a:pt x="1088075" y="552396"/>
                  <a:pt x="1045129" y="541970"/>
                  <a:pt x="996049" y="535801"/>
                </a:cubicBezTo>
                <a:lnTo>
                  <a:pt x="996049" y="530974"/>
                </a:lnTo>
                <a:cubicBezTo>
                  <a:pt x="1038156" y="519173"/>
                  <a:pt x="1075302" y="503785"/>
                  <a:pt x="1107486" y="484810"/>
                </a:cubicBezTo>
                <a:close/>
                <a:moveTo>
                  <a:pt x="0" y="0"/>
                </a:moveTo>
                <a:lnTo>
                  <a:pt x="601092" y="0"/>
                </a:lnTo>
                <a:lnTo>
                  <a:pt x="544969" y="21258"/>
                </a:lnTo>
                <a:cubicBezTo>
                  <a:pt x="513120" y="36546"/>
                  <a:pt x="481640" y="54917"/>
                  <a:pt x="450529" y="76373"/>
                </a:cubicBezTo>
                <a:lnTo>
                  <a:pt x="582483" y="288788"/>
                </a:lnTo>
                <a:cubicBezTo>
                  <a:pt x="662944" y="238367"/>
                  <a:pt x="740722" y="213156"/>
                  <a:pt x="815818" y="213156"/>
                </a:cubicBezTo>
                <a:cubicBezTo>
                  <a:pt x="856048" y="213156"/>
                  <a:pt x="888098" y="220666"/>
                  <a:pt x="911968" y="235685"/>
                </a:cubicBezTo>
                <a:cubicBezTo>
                  <a:pt x="935838" y="250704"/>
                  <a:pt x="947773" y="273769"/>
                  <a:pt x="947773" y="304880"/>
                </a:cubicBezTo>
                <a:cubicBezTo>
                  <a:pt x="947773" y="387486"/>
                  <a:pt x="867044" y="428789"/>
                  <a:pt x="705587" y="428789"/>
                </a:cubicBezTo>
                <a:lnTo>
                  <a:pt x="631564" y="428789"/>
                </a:lnTo>
                <a:lnTo>
                  <a:pt x="631564" y="667756"/>
                </a:lnTo>
                <a:lnTo>
                  <a:pt x="703978" y="667756"/>
                </a:lnTo>
                <a:cubicBezTo>
                  <a:pt x="763519" y="667756"/>
                  <a:pt x="811795" y="672181"/>
                  <a:pt x="848807" y="681032"/>
                </a:cubicBezTo>
                <a:cubicBezTo>
                  <a:pt x="885818" y="689883"/>
                  <a:pt x="912638" y="703024"/>
                  <a:pt x="929267" y="720457"/>
                </a:cubicBezTo>
                <a:cubicBezTo>
                  <a:pt x="945895" y="737890"/>
                  <a:pt x="954209" y="762699"/>
                  <a:pt x="954209" y="794883"/>
                </a:cubicBezTo>
                <a:cubicBezTo>
                  <a:pt x="954209" y="836722"/>
                  <a:pt x="938252" y="867431"/>
                  <a:pt x="906336" y="887010"/>
                </a:cubicBezTo>
                <a:cubicBezTo>
                  <a:pt x="874420" y="906589"/>
                  <a:pt x="823596" y="916378"/>
                  <a:pt x="753864" y="916378"/>
                </a:cubicBezTo>
                <a:cubicBezTo>
                  <a:pt x="708806" y="916378"/>
                  <a:pt x="659591" y="910075"/>
                  <a:pt x="606219" y="897470"/>
                </a:cubicBezTo>
                <a:cubicBezTo>
                  <a:pt x="552847" y="884864"/>
                  <a:pt x="500414" y="865420"/>
                  <a:pt x="448919" y="839136"/>
                </a:cubicBezTo>
                <a:lnTo>
                  <a:pt x="448919" y="1103046"/>
                </a:lnTo>
                <a:cubicBezTo>
                  <a:pt x="480299" y="1115115"/>
                  <a:pt x="510572" y="1125306"/>
                  <a:pt x="539739" y="1133621"/>
                </a:cubicBezTo>
                <a:lnTo>
                  <a:pt x="596443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577;p82">
            <a:extLst>
              <a:ext uri="{FF2B5EF4-FFF2-40B4-BE49-F238E27FC236}">
                <a16:creationId xmlns:a16="http://schemas.microsoft.com/office/drawing/2014/main" id="{95E21DAB-1D9F-1416-6A36-60A780DBDA19}"/>
              </a:ext>
            </a:extLst>
          </p:cNvPr>
          <p:cNvSpPr/>
          <p:nvPr/>
        </p:nvSpPr>
        <p:spPr>
          <a:xfrm>
            <a:off x="1643265" y="3231059"/>
            <a:ext cx="482182" cy="504516"/>
          </a:xfrm>
          <a:custGeom>
            <a:avLst/>
            <a:gdLst/>
            <a:ahLst/>
            <a:cxnLst/>
            <a:rect l="l" t="t" r="r" b="b"/>
            <a:pathLst>
              <a:path w="897083" h="1146628" extrusionOk="0">
                <a:moveTo>
                  <a:pt x="888232" y="375685"/>
                </a:moveTo>
                <a:lnTo>
                  <a:pt x="897083" y="375685"/>
                </a:lnTo>
                <a:cubicBezTo>
                  <a:pt x="896010" y="377831"/>
                  <a:pt x="894535" y="400762"/>
                  <a:pt x="892657" y="444479"/>
                </a:cubicBezTo>
                <a:cubicBezTo>
                  <a:pt x="890780" y="488196"/>
                  <a:pt x="889841" y="522928"/>
                  <a:pt x="889841" y="548675"/>
                </a:cubicBezTo>
                <a:lnTo>
                  <a:pt x="889841" y="685457"/>
                </a:lnTo>
                <a:lnTo>
                  <a:pt x="695932" y="685457"/>
                </a:lnTo>
                <a:lnTo>
                  <a:pt x="826278" y="491548"/>
                </a:lnTo>
                <a:cubicBezTo>
                  <a:pt x="849343" y="455609"/>
                  <a:pt x="869994" y="416988"/>
                  <a:pt x="888232" y="375685"/>
                </a:cubicBezTo>
                <a:close/>
                <a:moveTo>
                  <a:pt x="0" y="0"/>
                </a:moveTo>
                <a:lnTo>
                  <a:pt x="892304" y="0"/>
                </a:lnTo>
                <a:lnTo>
                  <a:pt x="420758" y="689480"/>
                </a:lnTo>
                <a:lnTo>
                  <a:pt x="420758" y="922815"/>
                </a:lnTo>
                <a:lnTo>
                  <a:pt x="889841" y="922815"/>
                </a:lnTo>
                <a:lnTo>
                  <a:pt x="889841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578;p82">
            <a:extLst>
              <a:ext uri="{FF2B5EF4-FFF2-40B4-BE49-F238E27FC236}">
                <a16:creationId xmlns:a16="http://schemas.microsoft.com/office/drawing/2014/main" id="{EC4FE48D-8229-DDD6-EDED-D28084E33DAA}"/>
              </a:ext>
            </a:extLst>
          </p:cNvPr>
          <p:cNvSpPr/>
          <p:nvPr/>
        </p:nvSpPr>
        <p:spPr>
          <a:xfrm>
            <a:off x="1643265" y="4002929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802944" y="238903"/>
                </a:moveTo>
                <a:lnTo>
                  <a:pt x="1146628" y="238903"/>
                </a:lnTo>
                <a:lnTo>
                  <a:pt x="1146628" y="455520"/>
                </a:lnTo>
                <a:lnTo>
                  <a:pt x="1109900" y="426778"/>
                </a:lnTo>
                <a:cubicBezTo>
                  <a:pt x="1055455" y="395398"/>
                  <a:pt x="994440" y="379708"/>
                  <a:pt x="926853" y="379708"/>
                </a:cubicBezTo>
                <a:cubicBezTo>
                  <a:pt x="911834" y="379708"/>
                  <a:pt x="895473" y="380111"/>
                  <a:pt x="877772" y="380915"/>
                </a:cubicBezTo>
                <a:cubicBezTo>
                  <a:pt x="860071" y="381720"/>
                  <a:pt x="830301" y="386145"/>
                  <a:pt x="788461" y="394191"/>
                </a:cubicBezTo>
                <a:close/>
                <a:moveTo>
                  <a:pt x="0" y="0"/>
                </a:moveTo>
                <a:lnTo>
                  <a:pt x="530759" y="0"/>
                </a:lnTo>
                <a:lnTo>
                  <a:pt x="488345" y="595342"/>
                </a:lnTo>
                <a:lnTo>
                  <a:pt x="605012" y="653273"/>
                </a:lnTo>
                <a:cubicBezTo>
                  <a:pt x="662944" y="634499"/>
                  <a:pt x="716852" y="625112"/>
                  <a:pt x="766737" y="625112"/>
                </a:cubicBezTo>
                <a:cubicBezTo>
                  <a:pt x="832178" y="625112"/>
                  <a:pt x="880991" y="637717"/>
                  <a:pt x="913175" y="662928"/>
                </a:cubicBezTo>
                <a:cubicBezTo>
                  <a:pt x="945359" y="688139"/>
                  <a:pt x="961451" y="723274"/>
                  <a:pt x="961451" y="768331"/>
                </a:cubicBezTo>
                <a:cubicBezTo>
                  <a:pt x="961451" y="817144"/>
                  <a:pt x="945627" y="854021"/>
                  <a:pt x="913979" y="878964"/>
                </a:cubicBezTo>
                <a:cubicBezTo>
                  <a:pt x="882332" y="903907"/>
                  <a:pt x="837006" y="916378"/>
                  <a:pt x="778002" y="916378"/>
                </a:cubicBezTo>
                <a:cubicBezTo>
                  <a:pt x="735626" y="916378"/>
                  <a:pt x="685070" y="909405"/>
                  <a:pt x="626334" y="895458"/>
                </a:cubicBezTo>
                <a:cubicBezTo>
                  <a:pt x="567598" y="881512"/>
                  <a:pt x="514897" y="863811"/>
                  <a:pt x="468230" y="842355"/>
                </a:cubicBezTo>
                <a:lnTo>
                  <a:pt x="468230" y="1103046"/>
                </a:lnTo>
                <a:cubicBezTo>
                  <a:pt x="489954" y="1113640"/>
                  <a:pt x="513254" y="1122909"/>
                  <a:pt x="538130" y="1130855"/>
                </a:cubicBezTo>
                <a:lnTo>
                  <a:pt x="601144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27;p2">
            <a:extLst>
              <a:ext uri="{FF2B5EF4-FFF2-40B4-BE49-F238E27FC236}">
                <a16:creationId xmlns:a16="http://schemas.microsoft.com/office/drawing/2014/main" id="{78535001-B046-BA6F-3FC3-64DA4B1E8D07}"/>
              </a:ext>
            </a:extLst>
          </p:cNvPr>
          <p:cNvSpPr txBox="1"/>
          <p:nvPr/>
        </p:nvSpPr>
        <p:spPr>
          <a:xfrm>
            <a:off x="2387600" y="3220243"/>
            <a:ext cx="869230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ACTITUDES Y COMPORTAMIENTOS RACISTAS Y XENÓFOBOS</a:t>
            </a:r>
          </a:p>
        </p:txBody>
      </p:sp>
      <p:pic>
        <p:nvPicPr>
          <p:cNvPr id="7" name="Google Shape;149;p3">
            <a:extLst>
              <a:ext uri="{FF2B5EF4-FFF2-40B4-BE49-F238E27FC236}">
                <a16:creationId xmlns:a16="http://schemas.microsoft.com/office/drawing/2014/main" id="{DFAACED0-7297-E80A-B777-8F10D0122024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2375115" y="6219556"/>
            <a:ext cx="3988195" cy="680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23119DC5-C255-FEF5-DF72-1E84F56DC68B}"/>
              </a:ext>
            </a:extLst>
          </p:cNvPr>
          <p:cNvGrpSpPr/>
          <p:nvPr/>
        </p:nvGrpSpPr>
        <p:grpSpPr>
          <a:xfrm>
            <a:off x="0" y="6858000"/>
            <a:ext cx="3792538" cy="6858000"/>
            <a:chOff x="0" y="0"/>
            <a:chExt cx="3792538" cy="6858000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28506B8C-FDF3-96E5-7837-7E5F7FBE5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47" r="34447"/>
            <a:stretch/>
          </p:blipFill>
          <p:spPr>
            <a:xfrm>
              <a:off x="0" y="0"/>
              <a:ext cx="3792538" cy="6858000"/>
            </a:xfrm>
            <a:prstGeom prst="rect">
              <a:avLst/>
            </a:prstGeom>
          </p:spPr>
        </p:pic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018B76DA-9FA0-6A77-5F67-49FAB8E92AF1}"/>
                </a:ext>
              </a:extLst>
            </p:cNvPr>
            <p:cNvSpPr/>
            <p:nvPr/>
          </p:nvSpPr>
          <p:spPr>
            <a:xfrm flipH="1">
              <a:off x="0" y="3048000"/>
              <a:ext cx="3792538" cy="3810000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88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22" name="Google Shape;149;p3">
              <a:extLst>
                <a:ext uri="{FF2B5EF4-FFF2-40B4-BE49-F238E27FC236}">
                  <a16:creationId xmlns:a16="http://schemas.microsoft.com/office/drawing/2014/main" id="{3650D139-428B-7381-BCAA-C77419CC9DC3}"/>
                </a:ext>
              </a:extLst>
            </p:cNvPr>
            <p:cNvPicPr preferRelativeResize="0"/>
            <p:nvPr/>
          </p:nvPicPr>
          <p:blipFill>
            <a:blip r:embed="rId5"/>
            <a:srcRect/>
            <a:stretch/>
          </p:blipFill>
          <p:spPr>
            <a:xfrm>
              <a:off x="263525" y="6304085"/>
              <a:ext cx="3246395" cy="5539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481DCEC5-AE6F-4AAB-4BF1-3A5154D04C05}"/>
              </a:ext>
            </a:extLst>
          </p:cNvPr>
          <p:cNvSpPr txBox="1">
            <a:spLocks/>
          </p:cNvSpPr>
          <p:nvPr/>
        </p:nvSpPr>
        <p:spPr>
          <a:xfrm>
            <a:off x="178420" y="11871052"/>
            <a:ext cx="2209180" cy="1309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600" b="1" kern="0" dirty="0">
                <a:solidFill>
                  <a:schemeClr val="tx2"/>
                </a:solidFill>
              </a:rPr>
              <a:t>RACISMO Y XENOFOBIA </a:t>
            </a:r>
            <a:r>
              <a:rPr lang="es-ES" sz="16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6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8773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35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7c3bd401c5_0_23"/>
          <p:cNvSpPr/>
          <p:nvPr/>
        </p:nvSpPr>
        <p:spPr>
          <a:xfrm>
            <a:off x="3792538" y="0"/>
            <a:ext cx="8399462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g17c3bd401c5_0_23"/>
          <p:cNvPicPr preferRelativeResize="0"/>
          <p:nvPr/>
        </p:nvPicPr>
        <p:blipFill rotWithShape="1">
          <a:blip r:embed="rId3">
            <a:alphaModFix/>
          </a:blip>
          <a:srcRect b="50915"/>
          <a:stretch/>
        </p:blipFill>
        <p:spPr>
          <a:xfrm>
            <a:off x="10191831" y="6100695"/>
            <a:ext cx="2055925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7;p2">
            <a:extLst>
              <a:ext uri="{FF2B5EF4-FFF2-40B4-BE49-F238E27FC236}">
                <a16:creationId xmlns:a16="http://schemas.microsoft.com/office/drawing/2014/main" id="{658A64AF-9632-8694-085F-659E7402EB6B}"/>
              </a:ext>
            </a:extLst>
          </p:cNvPr>
          <p:cNvSpPr txBox="1"/>
          <p:nvPr/>
        </p:nvSpPr>
        <p:spPr>
          <a:xfrm>
            <a:off x="3956539" y="2604423"/>
            <a:ext cx="7460518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>
              <a:spcBef>
                <a:spcPts val="1200"/>
              </a:spcBef>
              <a:buClr>
                <a:srgbClr val="00A3FF"/>
              </a:buClr>
              <a:buSzPts val="1600"/>
              <a:buFont typeface="Arial"/>
              <a:buNone/>
              <a:defRPr/>
            </a:pPr>
            <a: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  <a:t>OBJETIVOS, AUTORES Y METODOLOGÍA</a:t>
            </a:r>
          </a:p>
        </p:txBody>
      </p:sp>
      <p:grpSp>
        <p:nvGrpSpPr>
          <p:cNvPr id="345" name="Grupo 344">
            <a:extLst>
              <a:ext uri="{FF2B5EF4-FFF2-40B4-BE49-F238E27FC236}">
                <a16:creationId xmlns:a16="http://schemas.microsoft.com/office/drawing/2014/main" id="{D5248286-0532-C86D-17B4-1BF5D802B39F}"/>
              </a:ext>
            </a:extLst>
          </p:cNvPr>
          <p:cNvGrpSpPr/>
          <p:nvPr/>
        </p:nvGrpSpPr>
        <p:grpSpPr>
          <a:xfrm>
            <a:off x="0" y="0"/>
            <a:ext cx="3792538" cy="6858000"/>
            <a:chOff x="0" y="0"/>
            <a:chExt cx="3792538" cy="6858000"/>
          </a:xfrm>
        </p:grpSpPr>
        <p:pic>
          <p:nvPicPr>
            <p:cNvPr id="344" name="Imagen 343">
              <a:extLst>
                <a:ext uri="{FF2B5EF4-FFF2-40B4-BE49-F238E27FC236}">
                  <a16:creationId xmlns:a16="http://schemas.microsoft.com/office/drawing/2014/main" id="{7CDE8087-F117-616C-B8D2-E07BCB511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47" r="34447"/>
            <a:stretch/>
          </p:blipFill>
          <p:spPr>
            <a:xfrm>
              <a:off x="0" y="0"/>
              <a:ext cx="3792538" cy="6858000"/>
            </a:xfrm>
            <a:prstGeom prst="rect">
              <a:avLst/>
            </a:prstGeom>
          </p:spPr>
        </p:pic>
        <p:sp>
          <p:nvSpPr>
            <p:cNvPr id="336" name="Rectángulo 335">
              <a:extLst>
                <a:ext uri="{FF2B5EF4-FFF2-40B4-BE49-F238E27FC236}">
                  <a16:creationId xmlns:a16="http://schemas.microsoft.com/office/drawing/2014/main" id="{E77F8322-FA46-63DD-9DB8-62EF31434AFC}"/>
                </a:ext>
              </a:extLst>
            </p:cNvPr>
            <p:cNvSpPr/>
            <p:nvPr/>
          </p:nvSpPr>
          <p:spPr>
            <a:xfrm flipH="1">
              <a:off x="0" y="3048000"/>
              <a:ext cx="3792538" cy="3810000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88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35" name="Google Shape;149;p3">
              <a:extLst>
                <a:ext uri="{FF2B5EF4-FFF2-40B4-BE49-F238E27FC236}">
                  <a16:creationId xmlns:a16="http://schemas.microsoft.com/office/drawing/2014/main" id="{A158A121-8BAD-0E88-E8E5-B4CA35A5ACEF}"/>
                </a:ext>
              </a:extLst>
            </p:cNvPr>
            <p:cNvPicPr preferRelativeResize="0"/>
            <p:nvPr/>
          </p:nvPicPr>
          <p:blipFill>
            <a:blip r:embed="rId5"/>
            <a:srcRect/>
            <a:stretch/>
          </p:blipFill>
          <p:spPr>
            <a:xfrm>
              <a:off x="263525" y="6304085"/>
              <a:ext cx="3246395" cy="5539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574;p82">
            <a:extLst>
              <a:ext uri="{FF2B5EF4-FFF2-40B4-BE49-F238E27FC236}">
                <a16:creationId xmlns:a16="http://schemas.microsoft.com/office/drawing/2014/main" id="{E73DEDC3-7010-DEAF-BFCC-9E62668ED3D3}"/>
              </a:ext>
            </a:extLst>
          </p:cNvPr>
          <p:cNvSpPr/>
          <p:nvPr/>
        </p:nvSpPr>
        <p:spPr>
          <a:xfrm>
            <a:off x="4043362" y="800099"/>
            <a:ext cx="1826699" cy="1908175"/>
          </a:xfrm>
          <a:custGeom>
            <a:avLst/>
            <a:gdLst/>
            <a:ahLst/>
            <a:cxnLst/>
            <a:rect l="l" t="t" r="r" b="b"/>
            <a:pathLst>
              <a:path w="832714" h="1146628" extrusionOk="0">
                <a:moveTo>
                  <a:pt x="0" y="0"/>
                </a:moveTo>
                <a:lnTo>
                  <a:pt x="832414" y="0"/>
                </a:lnTo>
                <a:lnTo>
                  <a:pt x="460184" y="303271"/>
                </a:lnTo>
                <a:lnTo>
                  <a:pt x="625127" y="506031"/>
                </a:lnTo>
                <a:lnTo>
                  <a:pt x="758691" y="395800"/>
                </a:lnTo>
                <a:cubicBezTo>
                  <a:pt x="788193" y="369517"/>
                  <a:pt x="812868" y="344306"/>
                  <a:pt x="832714" y="320168"/>
                </a:cubicBezTo>
                <a:cubicBezTo>
                  <a:pt x="829496" y="382927"/>
                  <a:pt x="827887" y="452123"/>
                  <a:pt x="827887" y="527755"/>
                </a:cubicBezTo>
                <a:lnTo>
                  <a:pt x="827887" y="1146628"/>
                </a:lnTo>
                <a:lnTo>
                  <a:pt x="0" y="114662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544A7406-EE2E-7E91-1BE1-A647BD4B1995}"/>
              </a:ext>
            </a:extLst>
          </p:cNvPr>
          <p:cNvGrpSpPr/>
          <p:nvPr/>
        </p:nvGrpSpPr>
        <p:grpSpPr>
          <a:xfrm>
            <a:off x="-4976132" y="3702615"/>
            <a:ext cx="4725570" cy="2321667"/>
            <a:chOff x="-4976132" y="3702615"/>
            <a:chExt cx="4725570" cy="2321667"/>
          </a:xfrm>
        </p:grpSpPr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ECCF0DB1-F5D6-5587-C1AA-B453247FEE6D}"/>
                </a:ext>
              </a:extLst>
            </p:cNvPr>
            <p:cNvSpPr/>
            <p:nvPr/>
          </p:nvSpPr>
          <p:spPr>
            <a:xfrm>
              <a:off x="-4976132" y="3702615"/>
              <a:ext cx="4725570" cy="2321667"/>
            </a:xfrm>
            <a:prstGeom prst="rect">
              <a:avLst/>
            </a:pr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FF01AE92-BFA8-38FA-E80F-9C1443364284}"/>
                </a:ext>
              </a:extLst>
            </p:cNvPr>
            <p:cNvSpPr txBox="1"/>
            <p:nvPr/>
          </p:nvSpPr>
          <p:spPr>
            <a:xfrm>
              <a:off x="-4796392" y="3882507"/>
              <a:ext cx="44335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OBJETIVO: </a:t>
              </a: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Profundizar sobre las percepciones de la juventud española en torno a la discriminación por razones de origen o etnia y conocer los factores y variables que se relacionan con posicionamientos y comportamientos de corte racista.</a:t>
              </a:r>
            </a:p>
          </p:txBody>
        </p:sp>
      </p:grpSp>
      <p:pic>
        <p:nvPicPr>
          <p:cNvPr id="288" name="Imagen 287" descr="Imagen que contiene persona, interior, niño, joven&#10;&#10;Descripción generada automáticamente">
            <a:extLst>
              <a:ext uri="{FF2B5EF4-FFF2-40B4-BE49-F238E27FC236}">
                <a16:creationId xmlns:a16="http://schemas.microsoft.com/office/drawing/2014/main" id="{23BA1DD4-8DBA-C814-32CE-BAE52E10B6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37" y="-2812009"/>
            <a:ext cx="4714157" cy="2610282"/>
          </a:xfrm>
          <a:prstGeom prst="rect">
            <a:avLst/>
          </a:prstGeom>
        </p:spPr>
      </p:pic>
      <p:grpSp>
        <p:nvGrpSpPr>
          <p:cNvPr id="289" name="Grupo 288">
            <a:extLst>
              <a:ext uri="{FF2B5EF4-FFF2-40B4-BE49-F238E27FC236}">
                <a16:creationId xmlns:a16="http://schemas.microsoft.com/office/drawing/2014/main" id="{072D8AD5-99A1-83F7-0F6E-37169F0A6CCA}"/>
              </a:ext>
            </a:extLst>
          </p:cNvPr>
          <p:cNvGrpSpPr/>
          <p:nvPr/>
        </p:nvGrpSpPr>
        <p:grpSpPr>
          <a:xfrm>
            <a:off x="6456995" y="-3294287"/>
            <a:ext cx="2737248" cy="2252149"/>
            <a:chOff x="4976538" y="1089027"/>
            <a:chExt cx="2737248" cy="2252149"/>
          </a:xfrm>
        </p:grpSpPr>
        <p:grpSp>
          <p:nvGrpSpPr>
            <p:cNvPr id="290" name="Grupo 289">
              <a:extLst>
                <a:ext uri="{FF2B5EF4-FFF2-40B4-BE49-F238E27FC236}">
                  <a16:creationId xmlns:a16="http://schemas.microsoft.com/office/drawing/2014/main" id="{9957D30D-3939-3CBF-CE48-97276D3D5D07}"/>
                </a:ext>
              </a:extLst>
            </p:cNvPr>
            <p:cNvGrpSpPr/>
            <p:nvPr/>
          </p:nvGrpSpPr>
          <p:grpSpPr>
            <a:xfrm>
              <a:off x="4976538" y="1089027"/>
              <a:ext cx="2737248" cy="2252149"/>
              <a:chOff x="263525" y="3321746"/>
              <a:chExt cx="2144859" cy="1549422"/>
            </a:xfrm>
          </p:grpSpPr>
          <p:sp>
            <p:nvSpPr>
              <p:cNvPr id="292" name="Rectángulo 291">
                <a:extLst>
                  <a:ext uri="{FF2B5EF4-FFF2-40B4-BE49-F238E27FC236}">
                    <a16:creationId xmlns:a16="http://schemas.microsoft.com/office/drawing/2014/main" id="{80F3C739-0116-4389-FF4F-27558492CF51}"/>
                  </a:ext>
                </a:extLst>
              </p:cNvPr>
              <p:cNvSpPr/>
              <p:nvPr/>
            </p:nvSpPr>
            <p:spPr>
              <a:xfrm>
                <a:off x="263525" y="3321746"/>
                <a:ext cx="2144859" cy="1517093"/>
              </a:xfrm>
              <a:prstGeom prst="rect">
                <a:avLst/>
              </a:prstGeom>
              <a:solidFill>
                <a:srgbClr val="26262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" name="CuadroTexto 292">
                <a:extLst>
                  <a:ext uri="{FF2B5EF4-FFF2-40B4-BE49-F238E27FC236}">
                    <a16:creationId xmlns:a16="http://schemas.microsoft.com/office/drawing/2014/main" id="{8AD8B775-F699-2BB9-4194-B29EB1BEB6E8}"/>
                  </a:ext>
                </a:extLst>
              </p:cNvPr>
              <p:cNvSpPr txBox="1"/>
              <p:nvPr/>
            </p:nvSpPr>
            <p:spPr>
              <a:xfrm>
                <a:off x="303262" y="3916064"/>
                <a:ext cx="1388614" cy="825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ark Pro" panose="020B0504020201010104" pitchFamily="34" charset="0"/>
                  </a:rPr>
                  <a:t>jóvenes adolescentes entre </a:t>
                </a:r>
                <a:r>
                  <a:rPr kumimoji="0" lang="es-E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D335"/>
                    </a:solidFill>
                    <a:effectLst/>
                    <a:uLnTx/>
                    <a:uFillTx/>
                    <a:latin typeface="Mark Pro" panose="020B0504020201010104" pitchFamily="34" charset="0"/>
                  </a:rPr>
                  <a:t>15 y 29 años </a:t>
                </a:r>
              </a:p>
            </p:txBody>
          </p:sp>
          <p:pic>
            <p:nvPicPr>
              <p:cNvPr id="294" name="Gráfico 293" descr="Internet contorno">
                <a:extLst>
                  <a:ext uri="{FF2B5EF4-FFF2-40B4-BE49-F238E27FC236}">
                    <a16:creationId xmlns:a16="http://schemas.microsoft.com/office/drawing/2014/main" id="{42DB9D5F-39EE-0386-3766-5F3D2D7A6E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591045" y="4109589"/>
                <a:ext cx="761579" cy="761579"/>
              </a:xfrm>
              <a:prstGeom prst="rect">
                <a:avLst/>
              </a:prstGeom>
            </p:spPr>
          </p:pic>
        </p:grpSp>
        <p:sp>
          <p:nvSpPr>
            <p:cNvPr id="291" name="CuadroTexto 290">
              <a:extLst>
                <a:ext uri="{FF2B5EF4-FFF2-40B4-BE49-F238E27FC236}">
                  <a16:creationId xmlns:a16="http://schemas.microsoft.com/office/drawing/2014/main" id="{A252138F-41DA-A6E1-CBB6-95D2CD2F4B29}"/>
                </a:ext>
              </a:extLst>
            </p:cNvPr>
            <p:cNvSpPr txBox="1"/>
            <p:nvPr/>
          </p:nvSpPr>
          <p:spPr>
            <a:xfrm>
              <a:off x="5045972" y="1192178"/>
              <a:ext cx="22538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PANEL ONLINE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1.200</a:t>
              </a:r>
              <a:endPara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</p:txBody>
        </p:sp>
      </p:grpSp>
      <p:pic>
        <p:nvPicPr>
          <p:cNvPr id="295" name="Imagen 294">
            <a:extLst>
              <a:ext uri="{FF2B5EF4-FFF2-40B4-BE49-F238E27FC236}">
                <a16:creationId xmlns:a16="http://schemas.microsoft.com/office/drawing/2014/main" id="{EEBC2899-AF5F-6B0E-BEE2-44DF02C8C07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5" r="23228"/>
          <a:stretch/>
        </p:blipFill>
        <p:spPr>
          <a:xfrm>
            <a:off x="12192000" y="1089025"/>
            <a:ext cx="2048650" cy="2208979"/>
          </a:xfrm>
          <a:prstGeom prst="rect">
            <a:avLst/>
          </a:prstGeom>
        </p:spPr>
      </p:pic>
      <p:grpSp>
        <p:nvGrpSpPr>
          <p:cNvPr id="304" name="Grupo 303">
            <a:extLst>
              <a:ext uri="{FF2B5EF4-FFF2-40B4-BE49-F238E27FC236}">
                <a16:creationId xmlns:a16="http://schemas.microsoft.com/office/drawing/2014/main" id="{55559248-8A17-0F1C-F790-EC2FD1F3CE6C}"/>
              </a:ext>
            </a:extLst>
          </p:cNvPr>
          <p:cNvGrpSpPr/>
          <p:nvPr/>
        </p:nvGrpSpPr>
        <p:grpSpPr>
          <a:xfrm>
            <a:off x="14239982" y="1089025"/>
            <a:ext cx="2211388" cy="2209063"/>
            <a:chOff x="9753600" y="503398"/>
            <a:chExt cx="2211388" cy="2209063"/>
          </a:xfrm>
        </p:grpSpPr>
        <p:sp>
          <p:nvSpPr>
            <p:cNvPr id="305" name="Rectángulo 304">
              <a:extLst>
                <a:ext uri="{FF2B5EF4-FFF2-40B4-BE49-F238E27FC236}">
                  <a16:creationId xmlns:a16="http://schemas.microsoft.com/office/drawing/2014/main" id="{A2B7071E-4F95-DA4E-ACE5-1E01453824FC}"/>
                </a:ext>
              </a:extLst>
            </p:cNvPr>
            <p:cNvSpPr/>
            <p:nvPr/>
          </p:nvSpPr>
          <p:spPr>
            <a:xfrm>
              <a:off x="9753600" y="503398"/>
              <a:ext cx="2211388" cy="220906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08" name="Google Shape;595;p83">
              <a:extLst>
                <a:ext uri="{FF2B5EF4-FFF2-40B4-BE49-F238E27FC236}">
                  <a16:creationId xmlns:a16="http://schemas.microsoft.com/office/drawing/2014/main" id="{E8D9846C-B581-396B-9053-806DD7DAEF36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 l="24067" t="36432" r="26143" b="35451"/>
            <a:stretch/>
          </p:blipFill>
          <p:spPr>
            <a:xfrm>
              <a:off x="9872543" y="1606177"/>
              <a:ext cx="1112049" cy="357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590;p83">
              <a:extLst>
                <a:ext uri="{FF2B5EF4-FFF2-40B4-BE49-F238E27FC236}">
                  <a16:creationId xmlns:a16="http://schemas.microsoft.com/office/drawing/2014/main" id="{A45E7351-A8CE-7B3B-8907-13902279F81E}"/>
                </a:ext>
              </a:extLst>
            </p:cNvPr>
            <p:cNvSpPr txBox="1"/>
            <p:nvPr/>
          </p:nvSpPr>
          <p:spPr>
            <a:xfrm>
              <a:off x="9848430" y="575317"/>
              <a:ext cx="1688732" cy="8473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D335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  <a:ea typeface="Montserrat"/>
                  <a:cs typeface="Montserrat"/>
                  <a:sym typeface="Montserrat"/>
                </a:rPr>
                <a:t>Investigación realizada </a:t>
              </a: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  <a:ea typeface="Montserrat"/>
                  <a:cs typeface="Montserrat"/>
                  <a:sym typeface="Montserrat"/>
                </a:rPr>
                <a:t>con el apoyo de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" panose="020B0504020201010104" pitchFamily="34" charset="0"/>
                <a:ea typeface="Montserrat"/>
                <a:cs typeface="Montserrat"/>
                <a:sym typeface="Montserrat"/>
              </a:endParaRPr>
            </a:p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33" name="Grupo 332">
            <a:extLst>
              <a:ext uri="{FF2B5EF4-FFF2-40B4-BE49-F238E27FC236}">
                <a16:creationId xmlns:a16="http://schemas.microsoft.com/office/drawing/2014/main" id="{C0A95F29-5061-2D8A-C4BD-8305DA0FB068}"/>
              </a:ext>
            </a:extLst>
          </p:cNvPr>
          <p:cNvGrpSpPr/>
          <p:nvPr/>
        </p:nvGrpSpPr>
        <p:grpSpPr>
          <a:xfrm>
            <a:off x="7702061" y="7304524"/>
            <a:ext cx="2047265" cy="2732699"/>
            <a:chOff x="7702061" y="3292962"/>
            <a:chExt cx="2047265" cy="2732699"/>
          </a:xfrm>
        </p:grpSpPr>
        <p:sp>
          <p:nvSpPr>
            <p:cNvPr id="334" name="Rectángulo 333">
              <a:extLst>
                <a:ext uri="{FF2B5EF4-FFF2-40B4-BE49-F238E27FC236}">
                  <a16:creationId xmlns:a16="http://schemas.microsoft.com/office/drawing/2014/main" id="{F80B0BD9-3505-45B8-8169-6D945410F82F}"/>
                </a:ext>
              </a:extLst>
            </p:cNvPr>
            <p:cNvSpPr/>
            <p:nvPr/>
          </p:nvSpPr>
          <p:spPr>
            <a:xfrm>
              <a:off x="7702061" y="3292962"/>
              <a:ext cx="2047265" cy="273269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7" name="CuadroTexto 336">
              <a:extLst>
                <a:ext uri="{FF2B5EF4-FFF2-40B4-BE49-F238E27FC236}">
                  <a16:creationId xmlns:a16="http://schemas.microsoft.com/office/drawing/2014/main" id="{5208FA52-8609-02C5-BAF7-3E9F6260D456}"/>
                </a:ext>
              </a:extLst>
            </p:cNvPr>
            <p:cNvSpPr txBox="1"/>
            <p:nvPr/>
          </p:nvSpPr>
          <p:spPr>
            <a:xfrm>
              <a:off x="7723517" y="3376744"/>
              <a:ext cx="1783898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Autores </a:t>
              </a:r>
              <a:br>
                <a:rPr kumimoji="0" lang="es-E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</a:rPr>
              </a:br>
              <a:r>
                <a:rPr kumimoji="0" lang="es-E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Equipo </a:t>
              </a:r>
              <a:r>
                <a:rPr kumimoji="0" lang="es-E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Andaira</a:t>
              </a:r>
              <a:endParaRPr kumimoji="0" lang="es-ES" sz="14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Andres</a:t>
              </a: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 Andújar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Nuria Sánchez Sheila Pradillo Fernando </a:t>
              </a:r>
              <a:r>
                <a:rPr kumimoji="0" lang="es-E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Sabín</a:t>
              </a:r>
              <a:endPara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</p:txBody>
        </p:sp>
      </p:grpSp>
      <p:grpSp>
        <p:nvGrpSpPr>
          <p:cNvPr id="338" name="Grupo 337">
            <a:extLst>
              <a:ext uri="{FF2B5EF4-FFF2-40B4-BE49-F238E27FC236}">
                <a16:creationId xmlns:a16="http://schemas.microsoft.com/office/drawing/2014/main" id="{E83B47D0-F8DD-B604-501D-B1F905603296}"/>
              </a:ext>
            </a:extLst>
          </p:cNvPr>
          <p:cNvGrpSpPr/>
          <p:nvPr/>
        </p:nvGrpSpPr>
        <p:grpSpPr>
          <a:xfrm>
            <a:off x="12644284" y="3292962"/>
            <a:ext cx="2211388" cy="2732699"/>
            <a:chOff x="9753600" y="3292962"/>
            <a:chExt cx="2211388" cy="2732699"/>
          </a:xfrm>
        </p:grpSpPr>
        <p:sp>
          <p:nvSpPr>
            <p:cNvPr id="339" name="Rectángulo 338">
              <a:extLst>
                <a:ext uri="{FF2B5EF4-FFF2-40B4-BE49-F238E27FC236}">
                  <a16:creationId xmlns:a16="http://schemas.microsoft.com/office/drawing/2014/main" id="{03E91972-7A61-06FF-0EC4-6C6D252B4286}"/>
                </a:ext>
              </a:extLst>
            </p:cNvPr>
            <p:cNvSpPr/>
            <p:nvPr/>
          </p:nvSpPr>
          <p:spPr>
            <a:xfrm>
              <a:off x="9753600" y="3292962"/>
              <a:ext cx="2211388" cy="2732699"/>
            </a:xfrm>
            <a:prstGeom prst="rect">
              <a:avLst/>
            </a:pr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CuadroTexto 339">
              <a:extLst>
                <a:ext uri="{FF2B5EF4-FFF2-40B4-BE49-F238E27FC236}">
                  <a16:creationId xmlns:a16="http://schemas.microsoft.com/office/drawing/2014/main" id="{A51652C5-D6B4-5264-BAE8-D8EAF9033FD8}"/>
                </a:ext>
              </a:extLst>
            </p:cNvPr>
            <p:cNvSpPr txBox="1"/>
            <p:nvPr/>
          </p:nvSpPr>
          <p:spPr>
            <a:xfrm>
              <a:off x="9864567" y="3376743"/>
              <a:ext cx="2100421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Autores Equipo Centro Reina Sofía sobre Adolescencia y Juventud de la Fundación </a:t>
              </a:r>
              <a:r>
                <a:rPr kumimoji="0" lang="es-E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Fad</a:t>
              </a:r>
              <a:r>
                <a:rPr kumimoji="0" lang="es-E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 Juventud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1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Anna Sanmartín </a:t>
              </a:r>
              <a:r>
                <a:rPr kumimoji="0" lang="es-E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Stribor</a:t>
              </a: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 </a:t>
              </a:r>
              <a:r>
                <a:rPr kumimoji="0" lang="es-E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Mark Pro" panose="020B0504020201010104" pitchFamily="34" charset="0"/>
                </a:rPr>
                <a:t>Kuric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Mark Pro" panose="020B0504020201010104" pitchFamily="34" charset="0"/>
              </a:endParaRPr>
            </a:p>
          </p:txBody>
        </p:sp>
      </p:grpSp>
      <p:pic>
        <p:nvPicPr>
          <p:cNvPr id="341" name="Imagen 340">
            <a:extLst>
              <a:ext uri="{FF2B5EF4-FFF2-40B4-BE49-F238E27FC236}">
                <a16:creationId xmlns:a16="http://schemas.microsoft.com/office/drawing/2014/main" id="{E3DFA876-0ADE-C777-4C9D-39F03AC61C6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3" r="23126"/>
          <a:stretch/>
        </p:blipFill>
        <p:spPr>
          <a:xfrm>
            <a:off x="4988815" y="8529375"/>
            <a:ext cx="2724970" cy="2728017"/>
          </a:xfrm>
          <a:prstGeom prst="rect">
            <a:avLst/>
          </a:prstGeom>
        </p:spPr>
      </p:pic>
      <p:sp>
        <p:nvSpPr>
          <p:cNvPr id="342" name="Google Shape;90;p1">
            <a:extLst>
              <a:ext uri="{FF2B5EF4-FFF2-40B4-BE49-F238E27FC236}">
                <a16:creationId xmlns:a16="http://schemas.microsoft.com/office/drawing/2014/main" id="{7011F77C-9826-5A75-4A97-2BE04A501B43}"/>
              </a:ext>
            </a:extLst>
          </p:cNvPr>
          <p:cNvSpPr txBox="1">
            <a:spLocks/>
          </p:cNvSpPr>
          <p:nvPr/>
        </p:nvSpPr>
        <p:spPr>
          <a:xfrm>
            <a:off x="178420" y="5013052"/>
            <a:ext cx="2209180" cy="1309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600" b="1" kern="0" dirty="0">
                <a:solidFill>
                  <a:schemeClr val="tx2"/>
                </a:solidFill>
              </a:rPr>
              <a:t>RACISMO Y XENOFOBIA </a:t>
            </a:r>
            <a:r>
              <a:rPr lang="es-ES" sz="16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6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05563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572;p82">
            <a:extLst>
              <a:ext uri="{FF2B5EF4-FFF2-40B4-BE49-F238E27FC236}">
                <a16:creationId xmlns:a16="http://schemas.microsoft.com/office/drawing/2014/main" id="{11ACDBDB-14ED-8F8C-DFF8-44EE6A1F93B8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7F38F96C-47C9-E437-E817-374D7DF6BD55}"/>
              </a:ext>
            </a:extLst>
          </p:cNvPr>
          <p:cNvGrpSpPr/>
          <p:nvPr/>
        </p:nvGrpSpPr>
        <p:grpSpPr>
          <a:xfrm>
            <a:off x="263525" y="3702615"/>
            <a:ext cx="4725570" cy="2321667"/>
            <a:chOff x="263525" y="3702615"/>
            <a:chExt cx="4725570" cy="2321667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03DAECAD-428F-D411-D71F-80A7528C6548}"/>
                </a:ext>
              </a:extLst>
            </p:cNvPr>
            <p:cNvSpPr/>
            <p:nvPr/>
          </p:nvSpPr>
          <p:spPr>
            <a:xfrm>
              <a:off x="263525" y="3702615"/>
              <a:ext cx="4725570" cy="232166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9069AEBC-6B91-0882-5D0A-E1A857D638F4}"/>
                </a:ext>
              </a:extLst>
            </p:cNvPr>
            <p:cNvSpPr txBox="1"/>
            <p:nvPr/>
          </p:nvSpPr>
          <p:spPr>
            <a:xfrm>
              <a:off x="443265" y="3882507"/>
              <a:ext cx="44335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800" b="1" i="0" u="none" strike="noStrike" baseline="0" dirty="0">
                  <a:latin typeface="Mark Pro" panose="020B0504020201010104" pitchFamily="34" charset="0"/>
                </a:rPr>
                <a:t>OBJETIVO: </a:t>
              </a:r>
              <a:r>
                <a:rPr lang="es-ES" sz="1800" b="0" i="0" u="none" strike="noStrike" baseline="0" dirty="0">
                  <a:solidFill>
                    <a:schemeClr val="bg1"/>
                  </a:solidFill>
                  <a:latin typeface="Mark Pro" panose="020B0504020201010104" pitchFamily="34" charset="0"/>
                </a:rPr>
                <a:t>Profundizar sobre las percepciones de la juventud española en torno a la discriminación por razones de origen o etnia y conocer los factores y variables que se relacionan con posicionamientos y comportamientos de corte racista.</a:t>
              </a:r>
            </a:p>
          </p:txBody>
        </p:sp>
      </p:grpSp>
      <p:pic>
        <p:nvPicPr>
          <p:cNvPr id="10" name="Imagen 9" descr="Imagen que contiene persona, interior, niño, joven&#10;&#10;Descripción generada automáticamente">
            <a:extLst>
              <a:ext uri="{FF2B5EF4-FFF2-40B4-BE49-F238E27FC236}">
                <a16:creationId xmlns:a16="http://schemas.microsoft.com/office/drawing/2014/main" id="{CA859316-FE8A-5F05-3853-F2AE004C0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25" y="1089025"/>
            <a:ext cx="4725569" cy="2625218"/>
          </a:xfrm>
          <a:prstGeom prst="rect">
            <a:avLst/>
          </a:prstGeom>
        </p:spPr>
      </p:pic>
      <p:sp>
        <p:nvSpPr>
          <p:cNvPr id="5" name="Google Shape;574;p82">
            <a:extLst>
              <a:ext uri="{FF2B5EF4-FFF2-40B4-BE49-F238E27FC236}">
                <a16:creationId xmlns:a16="http://schemas.microsoft.com/office/drawing/2014/main" id="{8F2B795A-C194-59FE-BFB4-BD7CD975BC2B}"/>
              </a:ext>
            </a:extLst>
          </p:cNvPr>
          <p:cNvSpPr/>
          <p:nvPr/>
        </p:nvSpPr>
        <p:spPr>
          <a:xfrm>
            <a:off x="274676" y="201772"/>
            <a:ext cx="482974" cy="504516"/>
          </a:xfrm>
          <a:custGeom>
            <a:avLst/>
            <a:gdLst/>
            <a:ahLst/>
            <a:cxnLst/>
            <a:rect l="l" t="t" r="r" b="b"/>
            <a:pathLst>
              <a:path w="832714" h="1146628" extrusionOk="0">
                <a:moveTo>
                  <a:pt x="0" y="0"/>
                </a:moveTo>
                <a:lnTo>
                  <a:pt x="832414" y="0"/>
                </a:lnTo>
                <a:lnTo>
                  <a:pt x="460184" y="303271"/>
                </a:lnTo>
                <a:lnTo>
                  <a:pt x="625127" y="506031"/>
                </a:lnTo>
                <a:lnTo>
                  <a:pt x="758691" y="395800"/>
                </a:lnTo>
                <a:cubicBezTo>
                  <a:pt x="788193" y="369517"/>
                  <a:pt x="812868" y="344306"/>
                  <a:pt x="832714" y="320168"/>
                </a:cubicBezTo>
                <a:cubicBezTo>
                  <a:pt x="829496" y="382927"/>
                  <a:pt x="827887" y="452123"/>
                  <a:pt x="827887" y="527755"/>
                </a:cubicBezTo>
                <a:lnTo>
                  <a:pt x="827887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pic>
        <p:nvPicPr>
          <p:cNvPr id="18" name="Google Shape;565;p81">
            <a:extLst>
              <a:ext uri="{FF2B5EF4-FFF2-40B4-BE49-F238E27FC236}">
                <a16:creationId xmlns:a16="http://schemas.microsoft.com/office/drawing/2014/main" id="{60C1F321-DF74-B8FF-DC7F-E899AC8872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50915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743509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OBJETIVOS, AUTORES Y METODOLOGÍA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1E47C17F-0ED3-6F57-F01F-ECEDB1F756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5" r="23228"/>
          <a:stretch/>
        </p:blipFill>
        <p:spPr>
          <a:xfrm>
            <a:off x="7705618" y="1089025"/>
            <a:ext cx="2048650" cy="220897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72C70081-47BC-3478-FEBC-DFF9E5A9D78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3" r="23126"/>
          <a:stretch/>
        </p:blipFill>
        <p:spPr>
          <a:xfrm>
            <a:off x="4988815" y="3282461"/>
            <a:ext cx="2724970" cy="2728017"/>
          </a:xfrm>
          <a:prstGeom prst="rect">
            <a:avLst/>
          </a:prstGeom>
        </p:spPr>
      </p:pic>
      <p:grpSp>
        <p:nvGrpSpPr>
          <p:cNvPr id="65" name="Grupo 64">
            <a:extLst>
              <a:ext uri="{FF2B5EF4-FFF2-40B4-BE49-F238E27FC236}">
                <a16:creationId xmlns:a16="http://schemas.microsoft.com/office/drawing/2014/main" id="{1317BA68-D579-3C8D-227F-D63C7A4C0A09}"/>
              </a:ext>
            </a:extLst>
          </p:cNvPr>
          <p:cNvGrpSpPr/>
          <p:nvPr/>
        </p:nvGrpSpPr>
        <p:grpSpPr>
          <a:xfrm>
            <a:off x="4976538" y="1089027"/>
            <a:ext cx="2737248" cy="2252149"/>
            <a:chOff x="4976538" y="1089027"/>
            <a:chExt cx="2737248" cy="2252149"/>
          </a:xfrm>
        </p:grpSpPr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2B3B049F-614C-7E60-8B3F-8C1978D88A8E}"/>
                </a:ext>
              </a:extLst>
            </p:cNvPr>
            <p:cNvGrpSpPr/>
            <p:nvPr/>
          </p:nvGrpSpPr>
          <p:grpSpPr>
            <a:xfrm>
              <a:off x="4976538" y="1089027"/>
              <a:ext cx="2737248" cy="2252149"/>
              <a:chOff x="263525" y="3321746"/>
              <a:chExt cx="2144859" cy="1549422"/>
            </a:xfrm>
          </p:grpSpPr>
          <p:sp>
            <p:nvSpPr>
              <p:cNvPr id="44" name="Rectángulo 43">
                <a:extLst>
                  <a:ext uri="{FF2B5EF4-FFF2-40B4-BE49-F238E27FC236}">
                    <a16:creationId xmlns:a16="http://schemas.microsoft.com/office/drawing/2014/main" id="{7772A389-84EE-6B5A-0107-97C4B5FAE180}"/>
                  </a:ext>
                </a:extLst>
              </p:cNvPr>
              <p:cNvSpPr/>
              <p:nvPr/>
            </p:nvSpPr>
            <p:spPr>
              <a:xfrm>
                <a:off x="263525" y="3321746"/>
                <a:ext cx="2144859" cy="151709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4C122AEB-7901-A89D-EE4B-B30C7E0F3FB5}"/>
                  </a:ext>
                </a:extLst>
              </p:cNvPr>
              <p:cNvSpPr txBox="1"/>
              <p:nvPr/>
            </p:nvSpPr>
            <p:spPr>
              <a:xfrm>
                <a:off x="303262" y="3916064"/>
                <a:ext cx="1388614" cy="825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>
                    <a:solidFill>
                      <a:schemeClr val="bg1"/>
                    </a:solidFill>
                    <a:latin typeface="Mark Pro" panose="020B0504020201010104" pitchFamily="34" charset="0"/>
                  </a:rPr>
                  <a:t>j</a:t>
                </a:r>
                <a:r>
                  <a:rPr lang="es-ES" sz="1800" b="0" i="0" u="none" strike="noStrike" baseline="0" dirty="0">
                    <a:solidFill>
                      <a:schemeClr val="bg1"/>
                    </a:solidFill>
                    <a:latin typeface="Mark Pro" panose="020B0504020201010104" pitchFamily="34" charset="0"/>
                  </a:rPr>
                  <a:t>óvenes adolescentes entre </a:t>
                </a:r>
                <a:r>
                  <a:rPr lang="es-ES" sz="1800" b="1" i="0" u="none" strike="noStrike" baseline="0" dirty="0">
                    <a:latin typeface="Mark Pro" panose="020B0504020201010104" pitchFamily="34" charset="0"/>
                  </a:rPr>
                  <a:t>15 </a:t>
                </a:r>
                <a:r>
                  <a:rPr lang="es-ES" b="1" dirty="0">
                    <a:latin typeface="Mark Pro" panose="020B0504020201010104" pitchFamily="34" charset="0"/>
                  </a:rPr>
                  <a:t>y </a:t>
                </a:r>
                <a:r>
                  <a:rPr lang="es-ES" sz="1800" b="1" i="0" u="none" strike="noStrike" baseline="0" dirty="0">
                    <a:latin typeface="Mark Pro" panose="020B0504020201010104" pitchFamily="34" charset="0"/>
                  </a:rPr>
                  <a:t>29 años </a:t>
                </a:r>
              </a:p>
            </p:txBody>
          </p:sp>
          <p:pic>
            <p:nvPicPr>
              <p:cNvPr id="46" name="Gráfico 45" descr="Internet contorno">
                <a:extLst>
                  <a:ext uri="{FF2B5EF4-FFF2-40B4-BE49-F238E27FC236}">
                    <a16:creationId xmlns:a16="http://schemas.microsoft.com/office/drawing/2014/main" id="{3B4A8C58-2EBA-B382-A851-7ECC77CA05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591045" y="4109589"/>
                <a:ext cx="761579" cy="761579"/>
              </a:xfrm>
              <a:prstGeom prst="rect">
                <a:avLst/>
              </a:prstGeom>
            </p:spPr>
          </p:pic>
        </p:grp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915216D2-6DF3-9672-0E4C-80C0E2F0C029}"/>
                </a:ext>
              </a:extLst>
            </p:cNvPr>
            <p:cNvSpPr txBox="1"/>
            <p:nvPr/>
          </p:nvSpPr>
          <p:spPr>
            <a:xfrm>
              <a:off x="5045972" y="1192178"/>
              <a:ext cx="22538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>
                  <a:solidFill>
                    <a:schemeClr val="bg1"/>
                  </a:solidFill>
                  <a:latin typeface="Mark Pro" panose="020B0504020201010104" pitchFamily="34" charset="0"/>
                </a:rPr>
                <a:t>PANEL ONLINE</a:t>
              </a:r>
            </a:p>
            <a:p>
              <a:r>
                <a:rPr lang="es-ES" sz="3200" b="1" i="0" u="none" strike="noStrike" baseline="0" dirty="0">
                  <a:latin typeface="Mark Pro" panose="020B0504020201010104" pitchFamily="34" charset="0"/>
                </a:rPr>
                <a:t>1.200</a:t>
              </a:r>
              <a:endParaRPr lang="es-ES" sz="1800" b="0" i="0" u="none" strike="noStrike" baseline="0" dirty="0">
                <a:latin typeface="Mark Pro" panose="020B0504020201010104" pitchFamily="34" charset="0"/>
              </a:endParaRPr>
            </a:p>
          </p:txBody>
        </p:sp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4CB1E51A-8CC6-1A52-D594-2646DD7DC6F5}"/>
              </a:ext>
            </a:extLst>
          </p:cNvPr>
          <p:cNvGrpSpPr/>
          <p:nvPr/>
        </p:nvGrpSpPr>
        <p:grpSpPr>
          <a:xfrm>
            <a:off x="9753600" y="1089025"/>
            <a:ext cx="2211388" cy="2209063"/>
            <a:chOff x="9753600" y="503398"/>
            <a:chExt cx="2211388" cy="2209063"/>
          </a:xfrm>
        </p:grpSpPr>
        <p:sp>
          <p:nvSpPr>
            <p:cNvPr id="60" name="Rectángulo 59">
              <a:extLst>
                <a:ext uri="{FF2B5EF4-FFF2-40B4-BE49-F238E27FC236}">
                  <a16:creationId xmlns:a16="http://schemas.microsoft.com/office/drawing/2014/main" id="{5048D4B6-97E9-EA3A-3AE9-E2EBB58C854A}"/>
                </a:ext>
              </a:extLst>
            </p:cNvPr>
            <p:cNvSpPr/>
            <p:nvPr/>
          </p:nvSpPr>
          <p:spPr>
            <a:xfrm>
              <a:off x="9753600" y="503398"/>
              <a:ext cx="2211388" cy="2209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55" name="Google Shape;595;p83">
              <a:extLst>
                <a:ext uri="{FF2B5EF4-FFF2-40B4-BE49-F238E27FC236}">
                  <a16:creationId xmlns:a16="http://schemas.microsoft.com/office/drawing/2014/main" id="{F9230E08-48A7-8020-0032-E99284EB9717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 l="24067" t="36432" r="26143" b="35451"/>
            <a:stretch/>
          </p:blipFill>
          <p:spPr>
            <a:xfrm>
              <a:off x="9872543" y="1606177"/>
              <a:ext cx="1112049" cy="357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" name="Google Shape;590;p83">
              <a:extLst>
                <a:ext uri="{FF2B5EF4-FFF2-40B4-BE49-F238E27FC236}">
                  <a16:creationId xmlns:a16="http://schemas.microsoft.com/office/drawing/2014/main" id="{58BBCD1A-BE31-DC16-3EF4-42770696786D}"/>
                </a:ext>
              </a:extLst>
            </p:cNvPr>
            <p:cNvSpPr txBox="1"/>
            <p:nvPr/>
          </p:nvSpPr>
          <p:spPr>
            <a:xfrm>
              <a:off x="9848430" y="575317"/>
              <a:ext cx="1688732" cy="8473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s-ES" dirty="0">
                  <a:solidFill>
                    <a:schemeClr val="tx2"/>
                  </a:solidFill>
                  <a:latin typeface="Mark Pro" panose="020B0504020201010104" pitchFamily="34" charset="0"/>
                  <a:ea typeface="Montserrat"/>
                  <a:cs typeface="Montserrat"/>
                  <a:sym typeface="Montserrat"/>
                </a:rPr>
                <a:t>Investigación realizada </a:t>
              </a:r>
              <a:r>
                <a:rPr lang="es-ES" b="1" dirty="0">
                  <a:solidFill>
                    <a:schemeClr val="tx2"/>
                  </a:solidFill>
                  <a:latin typeface="Mark Pro" panose="020B0504020201010104" pitchFamily="34" charset="0"/>
                  <a:ea typeface="Montserrat"/>
                  <a:cs typeface="Montserrat"/>
                  <a:sym typeface="Montserrat"/>
                </a:rPr>
                <a:t>con el apoyo de </a:t>
              </a:r>
              <a:endParaRPr b="1" dirty="0">
                <a:solidFill>
                  <a:schemeClr val="tx2"/>
                </a:solidFill>
                <a:latin typeface="Mark Pro" panose="020B0504020201010104" pitchFamily="34" charset="0"/>
                <a:ea typeface="Montserrat"/>
                <a:cs typeface="Montserrat"/>
                <a:sym typeface="Montserra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6" name="Grupo 65">
            <a:extLst>
              <a:ext uri="{FF2B5EF4-FFF2-40B4-BE49-F238E27FC236}">
                <a16:creationId xmlns:a16="http://schemas.microsoft.com/office/drawing/2014/main" id="{7EDD1941-7DE7-20CA-6837-56267C27E72A}"/>
              </a:ext>
            </a:extLst>
          </p:cNvPr>
          <p:cNvGrpSpPr/>
          <p:nvPr/>
        </p:nvGrpSpPr>
        <p:grpSpPr>
          <a:xfrm>
            <a:off x="7710351" y="3298371"/>
            <a:ext cx="2038975" cy="2727290"/>
            <a:chOff x="7710351" y="3298371"/>
            <a:chExt cx="2038975" cy="2727290"/>
          </a:xfrm>
        </p:grpSpPr>
        <p:sp>
          <p:nvSpPr>
            <p:cNvPr id="57" name="Rectángulo 56">
              <a:extLst>
                <a:ext uri="{FF2B5EF4-FFF2-40B4-BE49-F238E27FC236}">
                  <a16:creationId xmlns:a16="http://schemas.microsoft.com/office/drawing/2014/main" id="{5C22ECA1-D48D-17E4-A11D-B341F947E64F}"/>
                </a:ext>
              </a:extLst>
            </p:cNvPr>
            <p:cNvSpPr/>
            <p:nvPr/>
          </p:nvSpPr>
          <p:spPr>
            <a:xfrm>
              <a:off x="7710351" y="3298371"/>
              <a:ext cx="2038975" cy="27272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A3391520-62C6-0947-1047-1C3875C6CD6F}"/>
                </a:ext>
              </a:extLst>
            </p:cNvPr>
            <p:cNvSpPr txBox="1"/>
            <p:nvPr/>
          </p:nvSpPr>
          <p:spPr>
            <a:xfrm>
              <a:off x="7723517" y="3376744"/>
              <a:ext cx="1783898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</a:rPr>
                <a:t>Autores </a:t>
              </a:r>
              <a:b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</a:rPr>
              </a:br>
              <a:r>
                <a:rPr lang="es-ES" sz="1400" b="1" i="0" u="none" strike="noStrike" baseline="0" dirty="0">
                  <a:solidFill>
                    <a:schemeClr val="tx2"/>
                  </a:solidFill>
                  <a:latin typeface="Mark Pro" panose="020B0504020201010104" pitchFamily="34" charset="0"/>
                </a:rPr>
                <a:t>Equipo </a:t>
              </a:r>
              <a:r>
                <a:rPr lang="es-ES" sz="1400" b="1" i="0" u="none" strike="noStrike" baseline="0" dirty="0" err="1">
                  <a:solidFill>
                    <a:schemeClr val="tx2"/>
                  </a:solidFill>
                  <a:latin typeface="Mark Pro" panose="020B0504020201010104" pitchFamily="34" charset="0"/>
                </a:rPr>
                <a:t>Andaira</a:t>
              </a:r>
              <a:endParaRPr lang="es-ES" sz="1400" b="1" i="0" u="none" strike="noStrike" baseline="0" dirty="0">
                <a:solidFill>
                  <a:schemeClr val="tx2"/>
                </a:solidFill>
                <a:latin typeface="Mark Pro" panose="020B0504020201010104" pitchFamily="34" charset="0"/>
              </a:endParaRPr>
            </a:p>
            <a:p>
              <a:endParaRPr lang="es-ES" sz="1400" b="1" i="0" u="none" strike="noStrike" baseline="0" dirty="0">
                <a:solidFill>
                  <a:schemeClr val="tx2"/>
                </a:solidFill>
                <a:latin typeface="Mark Pro" panose="020B0504020201010104" pitchFamily="34" charset="0"/>
              </a:endParaRPr>
            </a:p>
            <a:p>
              <a:endParaRPr lang="es-ES" sz="1400" b="0" i="0" u="none" strike="noStrike" baseline="0" dirty="0">
                <a:solidFill>
                  <a:schemeClr val="tx2"/>
                </a:solidFill>
                <a:latin typeface="Mark Pro" panose="020B0504020201010104" pitchFamily="34" charset="0"/>
              </a:endParaRPr>
            </a:p>
            <a:p>
              <a:endParaRPr lang="es-ES" sz="1400" dirty="0">
                <a:solidFill>
                  <a:schemeClr val="tx2"/>
                </a:solidFill>
                <a:latin typeface="Mark Pro" panose="020B0504020201010104" pitchFamily="34" charset="0"/>
              </a:endParaRPr>
            </a:p>
            <a:p>
              <a:endParaRPr lang="es-ES" sz="1400" b="0" i="0" u="none" strike="noStrike" baseline="0" dirty="0">
                <a:solidFill>
                  <a:schemeClr val="tx2"/>
                </a:solidFill>
                <a:latin typeface="Mark Pro" panose="020B0504020201010104" pitchFamily="34" charset="0"/>
              </a:endParaRPr>
            </a:p>
            <a:p>
              <a:endParaRPr lang="es-ES" sz="1400" dirty="0">
                <a:solidFill>
                  <a:schemeClr val="tx2"/>
                </a:solidFill>
                <a:latin typeface="Mark Pro" panose="020B0504020201010104" pitchFamily="34" charset="0"/>
              </a:endParaRPr>
            </a:p>
            <a:p>
              <a:r>
                <a:rPr lang="es-ES" sz="1400" b="0" i="0" u="none" strike="noStrike" baseline="0" dirty="0">
                  <a:solidFill>
                    <a:schemeClr val="tx2"/>
                  </a:solidFill>
                  <a:latin typeface="Mark Pro" panose="020B0504020201010104" pitchFamily="34" charset="0"/>
                </a:rPr>
                <a:t>Andrés Andújar</a:t>
              </a:r>
            </a:p>
            <a:p>
              <a:r>
                <a:rPr lang="es-ES" sz="1400" b="0" i="0" u="none" strike="noStrike" baseline="0" dirty="0">
                  <a:solidFill>
                    <a:schemeClr val="tx2"/>
                  </a:solidFill>
                  <a:latin typeface="Mark Pro" panose="020B0504020201010104" pitchFamily="34" charset="0"/>
                </a:rPr>
                <a:t>Nuria Sánchez Sheila Pradillo Fernando </a:t>
              </a:r>
              <a:r>
                <a:rPr lang="es-ES" sz="1400" b="0" i="0" u="none" strike="noStrike" baseline="0" dirty="0" err="1">
                  <a:solidFill>
                    <a:schemeClr val="tx2"/>
                  </a:solidFill>
                  <a:latin typeface="Mark Pro" panose="020B0504020201010104" pitchFamily="34" charset="0"/>
                </a:rPr>
                <a:t>Sabín</a:t>
              </a:r>
              <a:endParaRPr lang="es-ES" sz="1600" b="0" i="0" u="none" strike="noStrike" baseline="0" dirty="0">
                <a:solidFill>
                  <a:schemeClr val="tx2"/>
                </a:solidFill>
                <a:latin typeface="Mark Pro" panose="020B0504020201010104" pitchFamily="34" charset="0"/>
              </a:endParaRPr>
            </a:p>
          </p:txBody>
        </p:sp>
      </p:grpSp>
      <p:grpSp>
        <p:nvGrpSpPr>
          <p:cNvPr id="67" name="Grupo 66">
            <a:extLst>
              <a:ext uri="{FF2B5EF4-FFF2-40B4-BE49-F238E27FC236}">
                <a16:creationId xmlns:a16="http://schemas.microsoft.com/office/drawing/2014/main" id="{50E978C0-F88B-CE6F-8568-90258769A9FB}"/>
              </a:ext>
            </a:extLst>
          </p:cNvPr>
          <p:cNvGrpSpPr/>
          <p:nvPr/>
        </p:nvGrpSpPr>
        <p:grpSpPr>
          <a:xfrm>
            <a:off x="9753600" y="3292962"/>
            <a:ext cx="2211388" cy="2732699"/>
            <a:chOff x="9753600" y="3292962"/>
            <a:chExt cx="2211388" cy="2732699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714ACD1A-D4FB-BB9B-674D-786C198A9186}"/>
                </a:ext>
              </a:extLst>
            </p:cNvPr>
            <p:cNvSpPr/>
            <p:nvPr/>
          </p:nvSpPr>
          <p:spPr>
            <a:xfrm>
              <a:off x="9753600" y="3292962"/>
              <a:ext cx="2211388" cy="273269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7B2A6C29-B4B4-057B-F9FB-85D51C46C83D}"/>
                </a:ext>
              </a:extLst>
            </p:cNvPr>
            <p:cNvSpPr txBox="1"/>
            <p:nvPr/>
          </p:nvSpPr>
          <p:spPr>
            <a:xfrm>
              <a:off x="9864567" y="3376743"/>
              <a:ext cx="210042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>
                  <a:latin typeface="Mark Pro" panose="020B0504020201010104" pitchFamily="34" charset="0"/>
                </a:rPr>
                <a:t>Autores Equipo Centro Reina Sofía sobre Adolescencia y Juventud de la Fundación </a:t>
              </a:r>
              <a:r>
                <a:rPr lang="es-ES" sz="1400" b="1" dirty="0" err="1">
                  <a:latin typeface="Mark Pro" panose="020B0504020201010104" pitchFamily="34" charset="0"/>
                </a:rPr>
                <a:t>Fad</a:t>
              </a:r>
              <a:r>
                <a:rPr lang="es-ES" sz="1400" b="1" dirty="0">
                  <a:latin typeface="Mark Pro" panose="020B0504020201010104" pitchFamily="34" charset="0"/>
                </a:rPr>
                <a:t> Juventud </a:t>
              </a:r>
            </a:p>
            <a:p>
              <a:endParaRPr lang="es-ES" sz="1400" b="1" dirty="0">
                <a:latin typeface="Mark Pro" panose="020B0504020201010104" pitchFamily="34" charset="0"/>
              </a:endParaRPr>
            </a:p>
            <a:p>
              <a:r>
                <a:rPr lang="es-ES" sz="1400" b="1" dirty="0">
                  <a:latin typeface="Mark Pro" panose="020B0504020201010104" pitchFamily="34" charset="0"/>
                </a:rPr>
                <a:t>Coordinadores:</a:t>
              </a:r>
              <a:br>
                <a:rPr lang="es-ES" sz="1400" dirty="0">
                  <a:latin typeface="Mark Pro" panose="020B0504020201010104" pitchFamily="34" charset="0"/>
                </a:rPr>
              </a:br>
              <a:r>
                <a:rPr lang="es-ES" sz="1400" dirty="0">
                  <a:latin typeface="Mark Pro" panose="020B0504020201010104" pitchFamily="34" charset="0"/>
                </a:rPr>
                <a:t>Anna Sanmartín </a:t>
              </a:r>
              <a:r>
                <a:rPr lang="es-ES" sz="1400" dirty="0" err="1">
                  <a:latin typeface="Mark Pro" panose="020B0504020201010104" pitchFamily="34" charset="0"/>
                </a:rPr>
                <a:t>Stribor</a:t>
              </a:r>
              <a:r>
                <a:rPr lang="es-ES" sz="1400" dirty="0">
                  <a:latin typeface="Mark Pro" panose="020B0504020201010104" pitchFamily="34" charset="0"/>
                </a:rPr>
                <a:t> </a:t>
              </a:r>
              <a:r>
                <a:rPr lang="es-ES" sz="1400" dirty="0" err="1">
                  <a:latin typeface="Mark Pro" panose="020B0504020201010104" pitchFamily="34" charset="0"/>
                </a:rPr>
                <a:t>Kuric</a:t>
              </a:r>
              <a:endParaRPr lang="es-ES" sz="1400" dirty="0">
                <a:latin typeface="Mark Pro" panose="020B0504020201010104" pitchFamily="34" charset="0"/>
              </a:endParaRPr>
            </a:p>
          </p:txBody>
        </p:sp>
      </p:grpSp>
      <p:sp>
        <p:nvSpPr>
          <p:cNvPr id="128" name="Google Shape;90;p1">
            <a:extLst>
              <a:ext uri="{FF2B5EF4-FFF2-40B4-BE49-F238E27FC236}">
                <a16:creationId xmlns:a16="http://schemas.microsoft.com/office/drawing/2014/main" id="{222BB95F-025C-A30A-98E7-19865122701E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8" name="Google Shape;27;p2">
            <a:extLst>
              <a:ext uri="{FF2B5EF4-FFF2-40B4-BE49-F238E27FC236}">
                <a16:creationId xmlns:a16="http://schemas.microsoft.com/office/drawing/2014/main" id="{75C83CFF-68D5-2AF9-336F-DA048B77FDC8}"/>
              </a:ext>
            </a:extLst>
          </p:cNvPr>
          <p:cNvSpPr txBox="1"/>
          <p:nvPr/>
        </p:nvSpPr>
        <p:spPr>
          <a:xfrm>
            <a:off x="3956539" y="6858000"/>
            <a:ext cx="7460518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>
              <a:spcBef>
                <a:spcPts val="1200"/>
              </a:spcBef>
              <a:buClr>
                <a:srgbClr val="00A3FF"/>
              </a:buClr>
              <a:buSzPts val="1600"/>
              <a:buFont typeface="Arial"/>
              <a:buNone/>
              <a:defRPr/>
            </a:pPr>
            <a: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  <a:t>VALORES Y UBICACIÓN IDEOLÓGICA DE LA JUVENTUD ESPAÑOLA</a:t>
            </a:r>
          </a:p>
        </p:txBody>
      </p:sp>
      <p:sp>
        <p:nvSpPr>
          <p:cNvPr id="9" name="Google Shape;575;p82">
            <a:extLst>
              <a:ext uri="{FF2B5EF4-FFF2-40B4-BE49-F238E27FC236}">
                <a16:creationId xmlns:a16="http://schemas.microsoft.com/office/drawing/2014/main" id="{73FACA5B-1958-A47C-6D05-FE9018CA2C9F}"/>
              </a:ext>
            </a:extLst>
          </p:cNvPr>
          <p:cNvSpPr/>
          <p:nvPr/>
        </p:nvSpPr>
        <p:spPr>
          <a:xfrm>
            <a:off x="4003554" y="-2346166"/>
            <a:ext cx="1823688" cy="1910528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595793"/>
                </a:moveTo>
                <a:lnTo>
                  <a:pt x="1146628" y="888217"/>
                </a:lnTo>
                <a:lnTo>
                  <a:pt x="850416" y="888217"/>
                </a:lnTo>
                <a:lnTo>
                  <a:pt x="850416" y="880171"/>
                </a:lnTo>
                <a:cubicBezTo>
                  <a:pt x="980761" y="763235"/>
                  <a:pt x="1065915" y="683848"/>
                  <a:pt x="1105877" y="642009"/>
                </a:cubicBezTo>
                <a:close/>
                <a:moveTo>
                  <a:pt x="0" y="0"/>
                </a:moveTo>
                <a:lnTo>
                  <a:pt x="643055" y="0"/>
                </a:lnTo>
                <a:lnTo>
                  <a:pt x="581679" y="29304"/>
                </a:lnTo>
                <a:cubicBezTo>
                  <a:pt x="540376" y="52638"/>
                  <a:pt x="489418" y="91393"/>
                  <a:pt x="428804" y="145569"/>
                </a:cubicBezTo>
                <a:lnTo>
                  <a:pt x="603403" y="349938"/>
                </a:lnTo>
                <a:cubicBezTo>
                  <a:pt x="651143" y="308635"/>
                  <a:pt x="693921" y="277390"/>
                  <a:pt x="731737" y="256202"/>
                </a:cubicBezTo>
                <a:cubicBezTo>
                  <a:pt x="769553" y="235014"/>
                  <a:pt x="806967" y="224420"/>
                  <a:pt x="843979" y="224420"/>
                </a:cubicBezTo>
                <a:cubicBezTo>
                  <a:pt x="879918" y="224420"/>
                  <a:pt x="907811" y="233271"/>
                  <a:pt x="927658" y="250972"/>
                </a:cubicBezTo>
                <a:cubicBezTo>
                  <a:pt x="947504" y="268673"/>
                  <a:pt x="957428" y="292811"/>
                  <a:pt x="957428" y="323386"/>
                </a:cubicBezTo>
                <a:cubicBezTo>
                  <a:pt x="957428" y="348061"/>
                  <a:pt x="952466" y="371662"/>
                  <a:pt x="942543" y="394191"/>
                </a:cubicBezTo>
                <a:cubicBezTo>
                  <a:pt x="932619" y="416720"/>
                  <a:pt x="915052" y="443674"/>
                  <a:pt x="889841" y="475054"/>
                </a:cubicBezTo>
                <a:cubicBezTo>
                  <a:pt x="864630" y="506433"/>
                  <a:pt x="810990" y="565035"/>
                  <a:pt x="728921" y="650859"/>
                </a:cubicBezTo>
                <a:lnTo>
                  <a:pt x="441678" y="941321"/>
                </a:lnTo>
                <a:lnTo>
                  <a:pt x="441678" y="1146628"/>
                </a:lnTo>
                <a:lnTo>
                  <a:pt x="0" y="114662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EDAC23FA-5E53-232E-AF64-11DB2C41F153}"/>
              </a:ext>
            </a:extLst>
          </p:cNvPr>
          <p:cNvGrpSpPr/>
          <p:nvPr/>
        </p:nvGrpSpPr>
        <p:grpSpPr>
          <a:xfrm>
            <a:off x="-3792538" y="-188912"/>
            <a:ext cx="3792538" cy="6858000"/>
            <a:chOff x="0" y="0"/>
            <a:chExt cx="3792538" cy="6858000"/>
          </a:xfrm>
        </p:grpSpPr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4ADE3820-084F-3954-5FF6-30E2BC084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47" r="34447"/>
            <a:stretch/>
          </p:blipFill>
          <p:spPr>
            <a:xfrm>
              <a:off x="0" y="0"/>
              <a:ext cx="3792538" cy="6858000"/>
            </a:xfrm>
            <a:prstGeom prst="rect">
              <a:avLst/>
            </a:prstGeom>
          </p:spPr>
        </p:pic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D010C773-1357-3C53-A57A-F3C78E871294}"/>
                </a:ext>
              </a:extLst>
            </p:cNvPr>
            <p:cNvSpPr/>
            <p:nvPr/>
          </p:nvSpPr>
          <p:spPr>
            <a:xfrm flipH="1">
              <a:off x="0" y="3048000"/>
              <a:ext cx="3792538" cy="3810000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88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s-E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pic>
          <p:nvPicPr>
            <p:cNvPr id="30" name="Google Shape;149;p3">
              <a:extLst>
                <a:ext uri="{FF2B5EF4-FFF2-40B4-BE49-F238E27FC236}">
                  <a16:creationId xmlns:a16="http://schemas.microsoft.com/office/drawing/2014/main" id="{FCEF47C4-2CBF-848D-96EA-E935C0BD5788}"/>
                </a:ext>
              </a:extLst>
            </p:cNvPr>
            <p:cNvPicPr preferRelativeResize="0"/>
            <p:nvPr/>
          </p:nvPicPr>
          <p:blipFill>
            <a:blip r:embed="rId11"/>
            <a:srcRect/>
            <a:stretch/>
          </p:blipFill>
          <p:spPr>
            <a:xfrm>
              <a:off x="263525" y="6304085"/>
              <a:ext cx="3246395" cy="5539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" name="Google Shape;90;p1">
            <a:extLst>
              <a:ext uri="{FF2B5EF4-FFF2-40B4-BE49-F238E27FC236}">
                <a16:creationId xmlns:a16="http://schemas.microsoft.com/office/drawing/2014/main" id="{28AADF54-2864-BB60-5441-177873DB9031}"/>
              </a:ext>
            </a:extLst>
          </p:cNvPr>
          <p:cNvSpPr txBox="1">
            <a:spLocks/>
          </p:cNvSpPr>
          <p:nvPr/>
        </p:nvSpPr>
        <p:spPr>
          <a:xfrm>
            <a:off x="178420" y="-1844948"/>
            <a:ext cx="2209180" cy="1309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RACISMO Y XENOFOBIA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EN LA POBLACIÓN JOVEN ESPAÑOLA</a:t>
            </a:r>
            <a:endParaRPr kumimoji="0" lang="es-ES" sz="1600" b="1" i="0" u="none" strike="noStrike" kern="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Mark Pro" panose="020B0504020201010104" pitchFamily="34" charset="0"/>
              <a:cs typeface="Arial"/>
              <a:sym typeface="Arial"/>
            </a:endParaRP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4411AB04-5C8E-89EB-A592-765A5A2EE768}"/>
              </a:ext>
            </a:extLst>
          </p:cNvPr>
          <p:cNvGrpSpPr/>
          <p:nvPr/>
        </p:nvGrpSpPr>
        <p:grpSpPr>
          <a:xfrm>
            <a:off x="0" y="6858000"/>
            <a:ext cx="3792538" cy="6858000"/>
            <a:chOff x="0" y="0"/>
            <a:chExt cx="3792538" cy="6858000"/>
          </a:xfrm>
        </p:grpSpPr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46993728-2551-EDA5-BF53-086C4EE87531}"/>
                </a:ext>
              </a:extLst>
            </p:cNvPr>
            <p:cNvGrpSpPr/>
            <p:nvPr/>
          </p:nvGrpSpPr>
          <p:grpSpPr>
            <a:xfrm>
              <a:off x="0" y="0"/>
              <a:ext cx="3792538" cy="6858000"/>
              <a:chOff x="0" y="0"/>
              <a:chExt cx="3792538" cy="6858000"/>
            </a:xfrm>
          </p:grpSpPr>
          <p:pic>
            <p:nvPicPr>
              <p:cNvPr id="35" name="Imagen 34">
                <a:extLst>
                  <a:ext uri="{FF2B5EF4-FFF2-40B4-BE49-F238E27FC236}">
                    <a16:creationId xmlns:a16="http://schemas.microsoft.com/office/drawing/2014/main" id="{F94108BC-4DD9-55BA-8BE4-FB18CF7652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948" r="11945"/>
              <a:stretch/>
            </p:blipFill>
            <p:spPr>
              <a:xfrm>
                <a:off x="0" y="0"/>
                <a:ext cx="3792538" cy="6858000"/>
              </a:xfrm>
              <a:prstGeom prst="rect">
                <a:avLst/>
              </a:prstGeom>
            </p:spPr>
          </p:pic>
          <p:sp>
            <p:nvSpPr>
              <p:cNvPr id="36" name="Rectángulo 35">
                <a:extLst>
                  <a:ext uri="{FF2B5EF4-FFF2-40B4-BE49-F238E27FC236}">
                    <a16:creationId xmlns:a16="http://schemas.microsoft.com/office/drawing/2014/main" id="{8690414E-8811-DC10-E841-3B6D4BFA5E12}"/>
                  </a:ext>
                </a:extLst>
              </p:cNvPr>
              <p:cNvSpPr/>
              <p:nvPr/>
            </p:nvSpPr>
            <p:spPr>
              <a:xfrm flipH="1">
                <a:off x="0" y="3336324"/>
                <a:ext cx="3792538" cy="3521676"/>
              </a:xfrm>
              <a:prstGeom prst="rect">
                <a:avLst/>
              </a:prstGeom>
              <a:gradFill flip="none" rotWithShape="1">
                <a:gsLst>
                  <a:gs pos="9000">
                    <a:srgbClr val="262626"/>
                  </a:gs>
                  <a:gs pos="100000">
                    <a:srgbClr val="262626">
                      <a:alpha val="0"/>
                    </a:srgb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37" name="Google Shape;149;p3">
                <a:extLst>
                  <a:ext uri="{FF2B5EF4-FFF2-40B4-BE49-F238E27FC236}">
                    <a16:creationId xmlns:a16="http://schemas.microsoft.com/office/drawing/2014/main" id="{751CF1F4-7BF3-7EFE-5C29-3A530D5A414F}"/>
                  </a:ext>
                </a:extLst>
              </p:cNvPr>
              <p:cNvPicPr preferRelativeResize="0"/>
              <p:nvPr/>
            </p:nvPicPr>
            <p:blipFill>
              <a:blip r:embed="rId11"/>
              <a:srcRect/>
              <a:stretch/>
            </p:blipFill>
            <p:spPr>
              <a:xfrm>
                <a:off x="263525" y="6304085"/>
                <a:ext cx="3246395" cy="5539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4" name="Google Shape;90;p1">
              <a:extLst>
                <a:ext uri="{FF2B5EF4-FFF2-40B4-BE49-F238E27FC236}">
                  <a16:creationId xmlns:a16="http://schemas.microsoft.com/office/drawing/2014/main" id="{00A35EF0-31F4-7F89-0D2D-30D0279434CD}"/>
                </a:ext>
              </a:extLst>
            </p:cNvPr>
            <p:cNvSpPr txBox="1">
              <a:spLocks/>
            </p:cNvSpPr>
            <p:nvPr/>
          </p:nvSpPr>
          <p:spPr>
            <a:xfrm>
              <a:off x="178420" y="5013052"/>
              <a:ext cx="2209180" cy="1309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Calibri"/>
                <a:buNone/>
                <a:defRPr sz="6000" b="0" i="0" u="none" strike="noStrike" cap="none">
                  <a:solidFill>
                    <a:schemeClr val="dk1"/>
                  </a:solidFill>
                  <a:latin typeface="Mark Pro" panose="020B0504020201010104" pitchFamily="34" charset="0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l">
                <a:lnSpc>
                  <a:spcPct val="100000"/>
                </a:lnSpc>
                <a:buClr>
                  <a:srgbClr val="00A3FF"/>
                </a:buClr>
                <a:buSzPts val="7000"/>
                <a:defRPr/>
              </a:pPr>
              <a:r>
                <a:rPr lang="es-ES" sz="1600" b="1" kern="0" dirty="0">
                  <a:solidFill>
                    <a:schemeClr val="tx2"/>
                  </a:solidFill>
                </a:rPr>
                <a:t>RACISMO Y XENOFOBIA </a:t>
              </a:r>
              <a:r>
                <a:rPr lang="es-ES" sz="1600" kern="0" dirty="0">
                  <a:solidFill>
                    <a:schemeClr val="tx2"/>
                  </a:solidFill>
                </a:rPr>
                <a:t>EN LA POBLACIÓN JOVEN ESPAÑOLA</a:t>
              </a:r>
              <a:endParaRPr kumimoji="0" lang="es-ES" sz="1600" b="1" i="0" u="none" strike="noStrike" kern="0" cap="none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9639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35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7c3bd401c5_0_23"/>
          <p:cNvSpPr/>
          <p:nvPr/>
        </p:nvSpPr>
        <p:spPr>
          <a:xfrm>
            <a:off x="3792538" y="0"/>
            <a:ext cx="8399462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g17c3bd401c5_0_23"/>
          <p:cNvPicPr preferRelativeResize="0"/>
          <p:nvPr/>
        </p:nvPicPr>
        <p:blipFill rotWithShape="1">
          <a:blip r:embed="rId3">
            <a:alphaModFix/>
          </a:blip>
          <a:srcRect b="50915"/>
          <a:stretch/>
        </p:blipFill>
        <p:spPr>
          <a:xfrm>
            <a:off x="10191831" y="6100695"/>
            <a:ext cx="2055925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7;p2">
            <a:extLst>
              <a:ext uri="{FF2B5EF4-FFF2-40B4-BE49-F238E27FC236}">
                <a16:creationId xmlns:a16="http://schemas.microsoft.com/office/drawing/2014/main" id="{658A64AF-9632-8694-085F-659E7402EB6B}"/>
              </a:ext>
            </a:extLst>
          </p:cNvPr>
          <p:cNvSpPr txBox="1"/>
          <p:nvPr/>
        </p:nvSpPr>
        <p:spPr>
          <a:xfrm>
            <a:off x="4043363" y="2604423"/>
            <a:ext cx="7460518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>
              <a:spcBef>
                <a:spcPts val="1200"/>
              </a:spcBef>
              <a:buClr>
                <a:srgbClr val="00A3FF"/>
              </a:buClr>
              <a:buSzPts val="1600"/>
              <a:buFont typeface="Arial"/>
              <a:buNone/>
              <a:defRPr/>
            </a:pPr>
            <a: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  <a:t>VALORES Y UBICACIÓN IDEOLÓGICA DE LA JUVENTUD ESPAÑOLA</a:t>
            </a:r>
          </a:p>
        </p:txBody>
      </p:sp>
      <p:sp>
        <p:nvSpPr>
          <p:cNvPr id="5" name="Google Shape;575;p82">
            <a:extLst>
              <a:ext uri="{FF2B5EF4-FFF2-40B4-BE49-F238E27FC236}">
                <a16:creationId xmlns:a16="http://schemas.microsoft.com/office/drawing/2014/main" id="{3400DFCA-E204-F879-AFC8-5C9CF4521087}"/>
              </a:ext>
            </a:extLst>
          </p:cNvPr>
          <p:cNvSpPr/>
          <p:nvPr/>
        </p:nvSpPr>
        <p:spPr>
          <a:xfrm>
            <a:off x="4043363" y="800100"/>
            <a:ext cx="1823688" cy="1910528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595793"/>
                </a:moveTo>
                <a:lnTo>
                  <a:pt x="1146628" y="888217"/>
                </a:lnTo>
                <a:lnTo>
                  <a:pt x="850416" y="888217"/>
                </a:lnTo>
                <a:lnTo>
                  <a:pt x="850416" y="880171"/>
                </a:lnTo>
                <a:cubicBezTo>
                  <a:pt x="980761" y="763235"/>
                  <a:pt x="1065915" y="683848"/>
                  <a:pt x="1105877" y="642009"/>
                </a:cubicBezTo>
                <a:close/>
                <a:moveTo>
                  <a:pt x="0" y="0"/>
                </a:moveTo>
                <a:lnTo>
                  <a:pt x="643055" y="0"/>
                </a:lnTo>
                <a:lnTo>
                  <a:pt x="581679" y="29304"/>
                </a:lnTo>
                <a:cubicBezTo>
                  <a:pt x="540376" y="52638"/>
                  <a:pt x="489418" y="91393"/>
                  <a:pt x="428804" y="145569"/>
                </a:cubicBezTo>
                <a:lnTo>
                  <a:pt x="603403" y="349938"/>
                </a:lnTo>
                <a:cubicBezTo>
                  <a:pt x="651143" y="308635"/>
                  <a:pt x="693921" y="277390"/>
                  <a:pt x="731737" y="256202"/>
                </a:cubicBezTo>
                <a:cubicBezTo>
                  <a:pt x="769553" y="235014"/>
                  <a:pt x="806967" y="224420"/>
                  <a:pt x="843979" y="224420"/>
                </a:cubicBezTo>
                <a:cubicBezTo>
                  <a:pt x="879918" y="224420"/>
                  <a:pt x="907811" y="233271"/>
                  <a:pt x="927658" y="250972"/>
                </a:cubicBezTo>
                <a:cubicBezTo>
                  <a:pt x="947504" y="268673"/>
                  <a:pt x="957428" y="292811"/>
                  <a:pt x="957428" y="323386"/>
                </a:cubicBezTo>
                <a:cubicBezTo>
                  <a:pt x="957428" y="348061"/>
                  <a:pt x="952466" y="371662"/>
                  <a:pt x="942543" y="394191"/>
                </a:cubicBezTo>
                <a:cubicBezTo>
                  <a:pt x="932619" y="416720"/>
                  <a:pt x="915052" y="443674"/>
                  <a:pt x="889841" y="475054"/>
                </a:cubicBezTo>
                <a:cubicBezTo>
                  <a:pt x="864630" y="506433"/>
                  <a:pt x="810990" y="565035"/>
                  <a:pt x="728921" y="650859"/>
                </a:cubicBezTo>
                <a:lnTo>
                  <a:pt x="441678" y="941321"/>
                </a:lnTo>
                <a:lnTo>
                  <a:pt x="441678" y="1146628"/>
                </a:lnTo>
                <a:lnTo>
                  <a:pt x="0" y="114662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ráfico 295" descr="Cofre del tesoro con relleno sólido">
            <a:extLst>
              <a:ext uri="{FF2B5EF4-FFF2-40B4-BE49-F238E27FC236}">
                <a16:creationId xmlns:a16="http://schemas.microsoft.com/office/drawing/2014/main" id="{22398B9B-BFB2-7D39-596E-47C083FAF4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877003" y="4747854"/>
            <a:ext cx="515420" cy="515420"/>
          </a:xfrm>
          <a:prstGeom prst="rect">
            <a:avLst/>
          </a:prstGeom>
        </p:spPr>
      </p:pic>
      <p:pic>
        <p:nvPicPr>
          <p:cNvPr id="297" name="Gráfico 296" descr="Lluvia de ideas de grupo con relleno sólido">
            <a:extLst>
              <a:ext uri="{FF2B5EF4-FFF2-40B4-BE49-F238E27FC236}">
                <a16:creationId xmlns:a16="http://schemas.microsoft.com/office/drawing/2014/main" id="{3F60B0AC-5069-32C7-7860-4808751554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877003" y="4739965"/>
            <a:ext cx="531199" cy="531199"/>
          </a:xfrm>
          <a:prstGeom prst="rect">
            <a:avLst/>
          </a:prstGeom>
        </p:spPr>
      </p:pic>
      <p:pic>
        <p:nvPicPr>
          <p:cNvPr id="298" name="Gráfico 297" descr="Globo terráqueo: América con relleno sólido">
            <a:extLst>
              <a:ext uri="{FF2B5EF4-FFF2-40B4-BE49-F238E27FC236}">
                <a16:creationId xmlns:a16="http://schemas.microsoft.com/office/drawing/2014/main" id="{D11DD01A-0918-CA4A-B644-F279F60080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877003" y="4782774"/>
            <a:ext cx="445581" cy="445581"/>
          </a:xfrm>
          <a:prstGeom prst="rect">
            <a:avLst/>
          </a:prstGeom>
        </p:spPr>
      </p:pic>
      <p:sp>
        <p:nvSpPr>
          <p:cNvPr id="299" name="CuadroTexto 298">
            <a:extLst>
              <a:ext uri="{FF2B5EF4-FFF2-40B4-BE49-F238E27FC236}">
                <a16:creationId xmlns:a16="http://schemas.microsoft.com/office/drawing/2014/main" id="{8B7F3997-16F1-1C6B-046F-1BCE39F059FB}"/>
              </a:ext>
            </a:extLst>
          </p:cNvPr>
          <p:cNvSpPr txBox="1"/>
          <p:nvPr/>
        </p:nvSpPr>
        <p:spPr>
          <a:xfrm>
            <a:off x="-1877003" y="4682399"/>
            <a:ext cx="1511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62626"/>
                </a:solidFill>
                <a:latin typeface="Mark Pro" panose="020B0504020201010104" pitchFamily="34" charset="0"/>
              </a:rPr>
              <a:t>Tener </a:t>
            </a:r>
            <a:r>
              <a:rPr lang="es-ES" sz="1200" b="1" dirty="0">
                <a:solidFill>
                  <a:srgbClr val="262626"/>
                </a:solidFill>
                <a:latin typeface="Mark Pro" panose="020B0504020201010104" pitchFamily="34" charset="0"/>
              </a:rPr>
              <a:t>buenas relaciones familiares</a:t>
            </a:r>
          </a:p>
        </p:txBody>
      </p:sp>
      <p:pic>
        <p:nvPicPr>
          <p:cNvPr id="300" name="Gráfico 299" descr="Familia con dos niños con relleno sólido">
            <a:extLst>
              <a:ext uri="{FF2B5EF4-FFF2-40B4-BE49-F238E27FC236}">
                <a16:creationId xmlns:a16="http://schemas.microsoft.com/office/drawing/2014/main" id="{24E1CEB8-4081-F141-88DE-4801B9C158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1877003" y="4687160"/>
            <a:ext cx="636809" cy="636809"/>
          </a:xfrm>
          <a:prstGeom prst="rect">
            <a:avLst/>
          </a:prstGeom>
        </p:spPr>
      </p:pic>
      <p:grpSp>
        <p:nvGrpSpPr>
          <p:cNvPr id="301" name="Grupo 300">
            <a:extLst>
              <a:ext uri="{FF2B5EF4-FFF2-40B4-BE49-F238E27FC236}">
                <a16:creationId xmlns:a16="http://schemas.microsoft.com/office/drawing/2014/main" id="{3089B923-3CEA-081D-E531-6558C1283260}"/>
              </a:ext>
            </a:extLst>
          </p:cNvPr>
          <p:cNvGrpSpPr/>
          <p:nvPr/>
        </p:nvGrpSpPr>
        <p:grpSpPr>
          <a:xfrm>
            <a:off x="-1877003" y="4659385"/>
            <a:ext cx="1689966" cy="628650"/>
            <a:chOff x="263525" y="4787356"/>
            <a:chExt cx="2984422" cy="628650"/>
          </a:xfrm>
        </p:grpSpPr>
        <p:cxnSp>
          <p:nvCxnSpPr>
            <p:cNvPr id="302" name="Conector recto 301">
              <a:extLst>
                <a:ext uri="{FF2B5EF4-FFF2-40B4-BE49-F238E27FC236}">
                  <a16:creationId xmlns:a16="http://schemas.microsoft.com/office/drawing/2014/main" id="{72FAA17A-010C-990F-7C4A-5FAE2627C191}"/>
                </a:ext>
              </a:extLst>
            </p:cNvPr>
            <p:cNvCxnSpPr>
              <a:cxnSpLocks/>
            </p:cNvCxnSpPr>
            <p:nvPr/>
          </p:nvCxnSpPr>
          <p:spPr>
            <a:xfrm>
              <a:off x="263525" y="4787356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  <p:cxnSp>
          <p:nvCxnSpPr>
            <p:cNvPr id="303" name="Conector recto 302">
              <a:extLst>
                <a:ext uri="{FF2B5EF4-FFF2-40B4-BE49-F238E27FC236}">
                  <a16:creationId xmlns:a16="http://schemas.microsoft.com/office/drawing/2014/main" id="{FBCECDC8-E323-8F02-5FD4-F3991DB4175A}"/>
                </a:ext>
              </a:extLst>
            </p:cNvPr>
            <p:cNvCxnSpPr>
              <a:cxnSpLocks/>
            </p:cNvCxnSpPr>
            <p:nvPr/>
          </p:nvCxnSpPr>
          <p:spPr>
            <a:xfrm>
              <a:off x="263525" y="5416006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</p:grpSp>
      <p:pic>
        <p:nvPicPr>
          <p:cNvPr id="309" name="Gráfico 308" descr="Trabajo remoto con relleno sólido">
            <a:extLst>
              <a:ext uri="{FF2B5EF4-FFF2-40B4-BE49-F238E27FC236}">
                <a16:creationId xmlns:a16="http://schemas.microsoft.com/office/drawing/2014/main" id="{35B699C9-F6B9-7BBA-6CCB-FC5FBE71F4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1877003" y="4636688"/>
            <a:ext cx="654627" cy="654627"/>
          </a:xfrm>
          <a:prstGeom prst="rect">
            <a:avLst/>
          </a:prstGeom>
        </p:spPr>
      </p:pic>
      <p:pic>
        <p:nvPicPr>
          <p:cNvPr id="310" name="Gráfico 309" descr="Cara guiñando un ojo con relleno sólido con relleno sólido">
            <a:extLst>
              <a:ext uri="{FF2B5EF4-FFF2-40B4-BE49-F238E27FC236}">
                <a16:creationId xmlns:a16="http://schemas.microsoft.com/office/drawing/2014/main" id="{9EB91396-BB51-3168-8D7A-A6B4D18894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1877003" y="4766574"/>
            <a:ext cx="477981" cy="477981"/>
          </a:xfrm>
          <a:prstGeom prst="rect">
            <a:avLst/>
          </a:prstGeom>
        </p:spPr>
      </p:pic>
      <p:sp>
        <p:nvSpPr>
          <p:cNvPr id="311" name="CuadroTexto 310">
            <a:extLst>
              <a:ext uri="{FF2B5EF4-FFF2-40B4-BE49-F238E27FC236}">
                <a16:creationId xmlns:a16="http://schemas.microsoft.com/office/drawing/2014/main" id="{0C2D81E3-7E20-B8D6-451D-8378192E9866}"/>
              </a:ext>
            </a:extLst>
          </p:cNvPr>
          <p:cNvSpPr txBox="1"/>
          <p:nvPr/>
        </p:nvSpPr>
        <p:spPr>
          <a:xfrm>
            <a:off x="-1877003" y="4774732"/>
            <a:ext cx="9371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262626"/>
                </a:solidFill>
                <a:latin typeface="Mark Pro" panose="020B0504020201010104" pitchFamily="34" charset="0"/>
              </a:rPr>
              <a:t>Ganar dinero</a:t>
            </a:r>
          </a:p>
        </p:txBody>
      </p:sp>
      <p:grpSp>
        <p:nvGrpSpPr>
          <p:cNvPr id="312" name="Grupo 311">
            <a:extLst>
              <a:ext uri="{FF2B5EF4-FFF2-40B4-BE49-F238E27FC236}">
                <a16:creationId xmlns:a16="http://schemas.microsoft.com/office/drawing/2014/main" id="{D59350D8-7B18-40A6-B76D-3382382AD71C}"/>
              </a:ext>
            </a:extLst>
          </p:cNvPr>
          <p:cNvGrpSpPr/>
          <p:nvPr/>
        </p:nvGrpSpPr>
        <p:grpSpPr>
          <a:xfrm>
            <a:off x="-1877003" y="4659385"/>
            <a:ext cx="1702046" cy="628650"/>
            <a:chOff x="2578442" y="2709174"/>
            <a:chExt cx="2984422" cy="628650"/>
          </a:xfrm>
        </p:grpSpPr>
        <p:cxnSp>
          <p:nvCxnSpPr>
            <p:cNvPr id="313" name="Conector recto 312">
              <a:extLst>
                <a:ext uri="{FF2B5EF4-FFF2-40B4-BE49-F238E27FC236}">
                  <a16:creationId xmlns:a16="http://schemas.microsoft.com/office/drawing/2014/main" id="{AE4C2D42-8094-7BD2-675F-21341E456003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  <p:cxnSp>
          <p:nvCxnSpPr>
            <p:cNvPr id="314" name="Conector recto 313">
              <a:extLst>
                <a:ext uri="{FF2B5EF4-FFF2-40B4-BE49-F238E27FC236}">
                  <a16:creationId xmlns:a16="http://schemas.microsoft.com/office/drawing/2014/main" id="{BB14580B-B004-0654-35E0-EA2C5AE67280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</p:grpSp>
      <p:grpSp>
        <p:nvGrpSpPr>
          <p:cNvPr id="315" name="Grupo 314">
            <a:extLst>
              <a:ext uri="{FF2B5EF4-FFF2-40B4-BE49-F238E27FC236}">
                <a16:creationId xmlns:a16="http://schemas.microsoft.com/office/drawing/2014/main" id="{3E3A4337-4707-F945-842A-9CED50838242}"/>
              </a:ext>
            </a:extLst>
          </p:cNvPr>
          <p:cNvGrpSpPr/>
          <p:nvPr/>
        </p:nvGrpSpPr>
        <p:grpSpPr>
          <a:xfrm>
            <a:off x="-1877003" y="4659385"/>
            <a:ext cx="1736683" cy="628650"/>
            <a:chOff x="2578442" y="2709174"/>
            <a:chExt cx="2984422" cy="628650"/>
          </a:xfrm>
        </p:grpSpPr>
        <p:cxnSp>
          <p:nvCxnSpPr>
            <p:cNvPr id="316" name="Conector recto 315">
              <a:extLst>
                <a:ext uri="{FF2B5EF4-FFF2-40B4-BE49-F238E27FC236}">
                  <a16:creationId xmlns:a16="http://schemas.microsoft.com/office/drawing/2014/main" id="{388A4155-91A4-846D-46F0-4614ADF3D6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  <p:cxnSp>
          <p:nvCxnSpPr>
            <p:cNvPr id="317" name="Conector recto 316">
              <a:extLst>
                <a:ext uri="{FF2B5EF4-FFF2-40B4-BE49-F238E27FC236}">
                  <a16:creationId xmlns:a16="http://schemas.microsoft.com/office/drawing/2014/main" id="{98814114-27F2-F936-859D-D5B66FF425EB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</p:grpSp>
      <p:sp>
        <p:nvSpPr>
          <p:cNvPr id="318" name="CuadroTexto 317">
            <a:extLst>
              <a:ext uri="{FF2B5EF4-FFF2-40B4-BE49-F238E27FC236}">
                <a16:creationId xmlns:a16="http://schemas.microsoft.com/office/drawing/2014/main" id="{24A9972C-5F40-B58A-C40C-2D5015B95FC3}"/>
              </a:ext>
            </a:extLst>
          </p:cNvPr>
          <p:cNvSpPr txBox="1"/>
          <p:nvPr/>
        </p:nvSpPr>
        <p:spPr>
          <a:xfrm>
            <a:off x="-1877003" y="4774732"/>
            <a:ext cx="12093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62626"/>
                </a:solidFill>
                <a:latin typeface="Mark Pro" panose="020B0504020201010104" pitchFamily="34" charset="0"/>
              </a:rPr>
              <a:t>Tener </a:t>
            </a:r>
            <a:r>
              <a:rPr lang="es-ES" sz="1200" b="1" dirty="0">
                <a:solidFill>
                  <a:srgbClr val="262626"/>
                </a:solidFill>
                <a:latin typeface="Mark Pro" panose="020B0504020201010104" pitchFamily="34" charset="0"/>
              </a:rPr>
              <a:t>éxito en el trabajo</a:t>
            </a:r>
          </a:p>
        </p:txBody>
      </p:sp>
      <p:grpSp>
        <p:nvGrpSpPr>
          <p:cNvPr id="319" name="Grupo 318">
            <a:extLst>
              <a:ext uri="{FF2B5EF4-FFF2-40B4-BE49-F238E27FC236}">
                <a16:creationId xmlns:a16="http://schemas.microsoft.com/office/drawing/2014/main" id="{F7A66DB9-78C5-8DB2-3355-6A42EBDB1D88}"/>
              </a:ext>
            </a:extLst>
          </p:cNvPr>
          <p:cNvGrpSpPr/>
          <p:nvPr/>
        </p:nvGrpSpPr>
        <p:grpSpPr>
          <a:xfrm>
            <a:off x="-1877003" y="4659385"/>
            <a:ext cx="1747072" cy="628650"/>
            <a:chOff x="2578442" y="2709174"/>
            <a:chExt cx="2984422" cy="628650"/>
          </a:xfrm>
        </p:grpSpPr>
        <p:cxnSp>
          <p:nvCxnSpPr>
            <p:cNvPr id="320" name="Conector recto 319">
              <a:extLst>
                <a:ext uri="{FF2B5EF4-FFF2-40B4-BE49-F238E27FC236}">
                  <a16:creationId xmlns:a16="http://schemas.microsoft.com/office/drawing/2014/main" id="{E7C227B3-027F-372A-3985-EDD4A86B7B29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  <p:cxnSp>
          <p:nvCxnSpPr>
            <p:cNvPr id="321" name="Conector recto 320">
              <a:extLst>
                <a:ext uri="{FF2B5EF4-FFF2-40B4-BE49-F238E27FC236}">
                  <a16:creationId xmlns:a16="http://schemas.microsoft.com/office/drawing/2014/main" id="{B12D8F6E-2935-C8B7-28B6-A1F198419BBE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</p:grpSp>
      <p:sp>
        <p:nvSpPr>
          <p:cNvPr id="322" name="CuadroTexto 321">
            <a:extLst>
              <a:ext uri="{FF2B5EF4-FFF2-40B4-BE49-F238E27FC236}">
                <a16:creationId xmlns:a16="http://schemas.microsoft.com/office/drawing/2014/main" id="{8227C2FD-AE50-C61D-2028-01EB06AC0D8F}"/>
              </a:ext>
            </a:extLst>
          </p:cNvPr>
          <p:cNvSpPr txBox="1"/>
          <p:nvPr/>
        </p:nvSpPr>
        <p:spPr>
          <a:xfrm>
            <a:off x="-1877003" y="4682399"/>
            <a:ext cx="1621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62626"/>
                </a:solidFill>
                <a:latin typeface="Mark Pro" panose="020B0504020201010104" pitchFamily="34" charset="0"/>
              </a:rPr>
              <a:t>Preocuparse por </a:t>
            </a:r>
            <a:r>
              <a:rPr lang="es-ES" sz="1200" b="1" dirty="0">
                <a:solidFill>
                  <a:srgbClr val="262626"/>
                </a:solidFill>
                <a:latin typeface="Mark Pro" panose="020B0504020201010104" pitchFamily="34" charset="0"/>
              </a:rPr>
              <a:t>lo que ocurre en otros lugares </a:t>
            </a:r>
            <a:r>
              <a:rPr lang="es-ES" sz="1200" dirty="0">
                <a:solidFill>
                  <a:srgbClr val="262626"/>
                </a:solidFill>
                <a:latin typeface="Mark Pro" panose="020B0504020201010104" pitchFamily="34" charset="0"/>
              </a:rPr>
              <a:t>del mundo</a:t>
            </a:r>
          </a:p>
        </p:txBody>
      </p:sp>
      <p:grpSp>
        <p:nvGrpSpPr>
          <p:cNvPr id="323" name="Grupo 322">
            <a:extLst>
              <a:ext uri="{FF2B5EF4-FFF2-40B4-BE49-F238E27FC236}">
                <a16:creationId xmlns:a16="http://schemas.microsoft.com/office/drawing/2014/main" id="{F33E2B5A-536C-4DB6-3565-33B4BE854A0F}"/>
              </a:ext>
            </a:extLst>
          </p:cNvPr>
          <p:cNvGrpSpPr/>
          <p:nvPr/>
        </p:nvGrpSpPr>
        <p:grpSpPr>
          <a:xfrm>
            <a:off x="-1877003" y="4659385"/>
            <a:ext cx="1684726" cy="628650"/>
            <a:chOff x="2578442" y="2709174"/>
            <a:chExt cx="2984422" cy="628650"/>
          </a:xfrm>
        </p:grpSpPr>
        <p:cxnSp>
          <p:nvCxnSpPr>
            <p:cNvPr id="324" name="Conector recto 323">
              <a:extLst>
                <a:ext uri="{FF2B5EF4-FFF2-40B4-BE49-F238E27FC236}">
                  <a16:creationId xmlns:a16="http://schemas.microsoft.com/office/drawing/2014/main" id="{91BB03A6-998F-9EDB-C5EF-5BCEC4904AA9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  <p:cxnSp>
          <p:nvCxnSpPr>
            <p:cNvPr id="325" name="Conector recto 324">
              <a:extLst>
                <a:ext uri="{FF2B5EF4-FFF2-40B4-BE49-F238E27FC236}">
                  <a16:creationId xmlns:a16="http://schemas.microsoft.com/office/drawing/2014/main" id="{CBB9C836-E23B-A86E-7DF2-D0FA343DD314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</p:grpSp>
      <p:sp>
        <p:nvSpPr>
          <p:cNvPr id="326" name="CuadroTexto 325">
            <a:extLst>
              <a:ext uri="{FF2B5EF4-FFF2-40B4-BE49-F238E27FC236}">
                <a16:creationId xmlns:a16="http://schemas.microsoft.com/office/drawing/2014/main" id="{3C0A4421-C412-FE47-E94C-C46F4958FA07}"/>
              </a:ext>
            </a:extLst>
          </p:cNvPr>
          <p:cNvSpPr txBox="1"/>
          <p:nvPr/>
        </p:nvSpPr>
        <p:spPr>
          <a:xfrm>
            <a:off x="-1877003" y="4682399"/>
            <a:ext cx="1215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62626"/>
                </a:solidFill>
                <a:latin typeface="Mark Pro" panose="020B0504020201010104" pitchFamily="34" charset="0"/>
              </a:rPr>
              <a:t>Hacer cosas para </a:t>
            </a:r>
            <a:r>
              <a:rPr lang="es-ES" sz="1200" b="1" dirty="0">
                <a:solidFill>
                  <a:srgbClr val="262626"/>
                </a:solidFill>
                <a:latin typeface="Mark Pro" panose="020B0504020201010104" pitchFamily="34" charset="0"/>
              </a:rPr>
              <a:t>mejorar el barrio</a:t>
            </a:r>
          </a:p>
        </p:txBody>
      </p:sp>
      <p:sp>
        <p:nvSpPr>
          <p:cNvPr id="327" name="CuadroTexto 326">
            <a:extLst>
              <a:ext uri="{FF2B5EF4-FFF2-40B4-BE49-F238E27FC236}">
                <a16:creationId xmlns:a16="http://schemas.microsoft.com/office/drawing/2014/main" id="{02CDBC70-25B6-296B-0C23-C1996FB756CB}"/>
              </a:ext>
            </a:extLst>
          </p:cNvPr>
          <p:cNvSpPr txBox="1"/>
          <p:nvPr/>
        </p:nvSpPr>
        <p:spPr>
          <a:xfrm>
            <a:off x="-1877003" y="4640836"/>
            <a:ext cx="12781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262626"/>
                </a:solidFill>
                <a:latin typeface="Mark Pro" panose="020B0504020201010104" pitchFamily="34" charset="0"/>
              </a:rPr>
              <a:t>Vivir al día </a:t>
            </a:r>
            <a:r>
              <a:rPr lang="es-ES" sz="1200" dirty="0">
                <a:solidFill>
                  <a:srgbClr val="262626"/>
                </a:solidFill>
                <a:latin typeface="Mark Pro" panose="020B0504020201010104" pitchFamily="34" charset="0"/>
              </a:rPr>
              <a:t>sin preocuparse por el mañana</a:t>
            </a:r>
          </a:p>
        </p:txBody>
      </p:sp>
      <p:grpSp>
        <p:nvGrpSpPr>
          <p:cNvPr id="328" name="Grupo 327">
            <a:extLst>
              <a:ext uri="{FF2B5EF4-FFF2-40B4-BE49-F238E27FC236}">
                <a16:creationId xmlns:a16="http://schemas.microsoft.com/office/drawing/2014/main" id="{6D368864-86BD-C52D-6845-E36B3917B97D}"/>
              </a:ext>
            </a:extLst>
          </p:cNvPr>
          <p:cNvGrpSpPr/>
          <p:nvPr/>
        </p:nvGrpSpPr>
        <p:grpSpPr>
          <a:xfrm>
            <a:off x="-1877003" y="4659385"/>
            <a:ext cx="1726291" cy="628650"/>
            <a:chOff x="2578442" y="2709174"/>
            <a:chExt cx="2984422" cy="628650"/>
          </a:xfrm>
        </p:grpSpPr>
        <p:cxnSp>
          <p:nvCxnSpPr>
            <p:cNvPr id="329" name="Conector recto 328">
              <a:extLst>
                <a:ext uri="{FF2B5EF4-FFF2-40B4-BE49-F238E27FC236}">
                  <a16:creationId xmlns:a16="http://schemas.microsoft.com/office/drawing/2014/main" id="{5E1144DF-218A-AE05-A7B9-108C6FEFAD27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  <p:cxnSp>
          <p:nvCxnSpPr>
            <p:cNvPr id="330" name="Conector recto 329">
              <a:extLst>
                <a:ext uri="{FF2B5EF4-FFF2-40B4-BE49-F238E27FC236}">
                  <a16:creationId xmlns:a16="http://schemas.microsoft.com/office/drawing/2014/main" id="{4C618337-9D7F-CB03-9005-492BDDD50E27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noFill/>
            <a:ln w="12700" cap="flat" cmpd="sng" algn="ctr">
              <a:solidFill>
                <a:srgbClr val="262626"/>
              </a:solidFill>
              <a:prstDash val="solid"/>
              <a:miter lim="800000"/>
            </a:ln>
            <a:effectLst/>
          </p:spPr>
        </p:cxnSp>
      </p:grpSp>
      <p:graphicFrame>
        <p:nvGraphicFramePr>
          <p:cNvPr id="332" name="Gráfico 331">
            <a:extLst>
              <a:ext uri="{FF2B5EF4-FFF2-40B4-BE49-F238E27FC236}">
                <a16:creationId xmlns:a16="http://schemas.microsoft.com/office/drawing/2014/main" id="{28234B33-D019-6AFC-B889-AD079B00BC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0490210"/>
              </p:ext>
            </p:extLst>
          </p:nvPr>
        </p:nvGraphicFramePr>
        <p:xfrm>
          <a:off x="12192000" y="1016000"/>
          <a:ext cx="11835245" cy="3699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pSp>
        <p:nvGrpSpPr>
          <p:cNvPr id="347" name="Grupo 346">
            <a:extLst>
              <a:ext uri="{FF2B5EF4-FFF2-40B4-BE49-F238E27FC236}">
                <a16:creationId xmlns:a16="http://schemas.microsoft.com/office/drawing/2014/main" id="{C10A6E94-E914-0DD0-0C82-82F2030A874E}"/>
              </a:ext>
            </a:extLst>
          </p:cNvPr>
          <p:cNvGrpSpPr/>
          <p:nvPr/>
        </p:nvGrpSpPr>
        <p:grpSpPr>
          <a:xfrm>
            <a:off x="0" y="0"/>
            <a:ext cx="3792538" cy="6858000"/>
            <a:chOff x="0" y="0"/>
            <a:chExt cx="3792538" cy="6858000"/>
          </a:xfrm>
        </p:grpSpPr>
        <p:grpSp>
          <p:nvGrpSpPr>
            <p:cNvPr id="345" name="Grupo 344">
              <a:extLst>
                <a:ext uri="{FF2B5EF4-FFF2-40B4-BE49-F238E27FC236}">
                  <a16:creationId xmlns:a16="http://schemas.microsoft.com/office/drawing/2014/main" id="{D5248286-0532-C86D-17B4-1BF5D802B39F}"/>
                </a:ext>
              </a:extLst>
            </p:cNvPr>
            <p:cNvGrpSpPr/>
            <p:nvPr/>
          </p:nvGrpSpPr>
          <p:grpSpPr>
            <a:xfrm>
              <a:off x="0" y="0"/>
              <a:ext cx="3792538" cy="6858000"/>
              <a:chOff x="0" y="0"/>
              <a:chExt cx="3792538" cy="6858000"/>
            </a:xfrm>
          </p:grpSpPr>
          <p:pic>
            <p:nvPicPr>
              <p:cNvPr id="344" name="Imagen 343">
                <a:extLst>
                  <a:ext uri="{FF2B5EF4-FFF2-40B4-BE49-F238E27FC236}">
                    <a16:creationId xmlns:a16="http://schemas.microsoft.com/office/drawing/2014/main" id="{7CDE8087-F117-616C-B8D2-E07BCB5110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948" r="11945"/>
              <a:stretch/>
            </p:blipFill>
            <p:spPr>
              <a:xfrm>
                <a:off x="0" y="0"/>
                <a:ext cx="3792538" cy="6858000"/>
              </a:xfrm>
              <a:prstGeom prst="rect">
                <a:avLst/>
              </a:prstGeom>
            </p:spPr>
          </p:pic>
          <p:sp>
            <p:nvSpPr>
              <p:cNvPr id="336" name="Rectángulo 335">
                <a:extLst>
                  <a:ext uri="{FF2B5EF4-FFF2-40B4-BE49-F238E27FC236}">
                    <a16:creationId xmlns:a16="http://schemas.microsoft.com/office/drawing/2014/main" id="{E77F8322-FA46-63DD-9DB8-62EF31434AFC}"/>
                  </a:ext>
                </a:extLst>
              </p:cNvPr>
              <p:cNvSpPr/>
              <p:nvPr/>
            </p:nvSpPr>
            <p:spPr>
              <a:xfrm flipH="1">
                <a:off x="0" y="3336324"/>
                <a:ext cx="3792538" cy="3521676"/>
              </a:xfrm>
              <a:prstGeom prst="rect">
                <a:avLst/>
              </a:prstGeom>
              <a:gradFill flip="none" rotWithShape="1">
                <a:gsLst>
                  <a:gs pos="9000">
                    <a:srgbClr val="262626"/>
                  </a:gs>
                  <a:gs pos="100000">
                    <a:srgbClr val="262626">
                      <a:alpha val="0"/>
                    </a:srgb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335" name="Google Shape;149;p3">
                <a:extLst>
                  <a:ext uri="{FF2B5EF4-FFF2-40B4-BE49-F238E27FC236}">
                    <a16:creationId xmlns:a16="http://schemas.microsoft.com/office/drawing/2014/main" id="{A158A121-8BAD-0E88-E8E5-B4CA35A5ACEF}"/>
                  </a:ext>
                </a:extLst>
              </p:cNvPr>
              <p:cNvPicPr preferRelativeResize="0"/>
              <p:nvPr/>
            </p:nvPicPr>
            <p:blipFill>
              <a:blip r:embed="rId18"/>
              <a:srcRect/>
              <a:stretch/>
            </p:blipFill>
            <p:spPr>
              <a:xfrm>
                <a:off x="263525" y="6304085"/>
                <a:ext cx="3246395" cy="5539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46" name="Google Shape;90;p1">
              <a:extLst>
                <a:ext uri="{FF2B5EF4-FFF2-40B4-BE49-F238E27FC236}">
                  <a16:creationId xmlns:a16="http://schemas.microsoft.com/office/drawing/2014/main" id="{045D4B80-4A7B-7619-4E0D-4D34ED83849B}"/>
                </a:ext>
              </a:extLst>
            </p:cNvPr>
            <p:cNvSpPr txBox="1">
              <a:spLocks/>
            </p:cNvSpPr>
            <p:nvPr/>
          </p:nvSpPr>
          <p:spPr>
            <a:xfrm>
              <a:off x="178420" y="5013052"/>
              <a:ext cx="2209180" cy="1309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Calibri"/>
                <a:buNone/>
                <a:defRPr sz="6000" b="0" i="0" u="none" strike="noStrike" cap="none">
                  <a:solidFill>
                    <a:schemeClr val="dk1"/>
                  </a:solidFill>
                  <a:latin typeface="Mark Pro" panose="020B0504020201010104" pitchFamily="34" charset="0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l">
                <a:lnSpc>
                  <a:spcPct val="100000"/>
                </a:lnSpc>
                <a:buClr>
                  <a:srgbClr val="00A3FF"/>
                </a:buClr>
                <a:buSzPts val="7000"/>
                <a:defRPr/>
              </a:pPr>
              <a:r>
                <a:rPr lang="es-ES" sz="1600" b="1" kern="0" dirty="0">
                  <a:solidFill>
                    <a:schemeClr val="tx2"/>
                  </a:solidFill>
                </a:rPr>
                <a:t>RACISMO Y XENOFOBIA </a:t>
              </a:r>
              <a:r>
                <a:rPr lang="es-ES" sz="1600" kern="0" dirty="0">
                  <a:solidFill>
                    <a:schemeClr val="tx2"/>
                  </a:solidFill>
                </a:rPr>
                <a:t>EN LA POBLACIÓN JOVEN ESPAÑOLA</a:t>
              </a:r>
              <a:endParaRPr kumimoji="0" lang="es-ES" sz="1600" b="1" i="0" u="none" strike="noStrike" kern="0" cap="none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pic>
        <p:nvPicPr>
          <p:cNvPr id="18" name="Google Shape;565;p81">
            <a:extLst>
              <a:ext uri="{FF2B5EF4-FFF2-40B4-BE49-F238E27FC236}">
                <a16:creationId xmlns:a16="http://schemas.microsoft.com/office/drawing/2014/main" id="{60C1F321-DF74-B8FF-DC7F-E899AC8872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50915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2" y="188913"/>
            <a:ext cx="109108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VALORES Y UBICACIÓN IDEOLÓGICA DE LA JUVENTUD ESPAÑOLA</a:t>
            </a:r>
          </a:p>
        </p:txBody>
      </p:sp>
      <p:sp>
        <p:nvSpPr>
          <p:cNvPr id="2" name="Google Shape;575;p82">
            <a:extLst>
              <a:ext uri="{FF2B5EF4-FFF2-40B4-BE49-F238E27FC236}">
                <a16:creationId xmlns:a16="http://schemas.microsoft.com/office/drawing/2014/main" id="{81D27468-54C0-CFDB-1B41-400BDE9E733F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595793"/>
                </a:moveTo>
                <a:lnTo>
                  <a:pt x="1146628" y="888217"/>
                </a:lnTo>
                <a:lnTo>
                  <a:pt x="850416" y="888217"/>
                </a:lnTo>
                <a:lnTo>
                  <a:pt x="850416" y="880171"/>
                </a:lnTo>
                <a:cubicBezTo>
                  <a:pt x="980761" y="763235"/>
                  <a:pt x="1065915" y="683848"/>
                  <a:pt x="1105877" y="642009"/>
                </a:cubicBezTo>
                <a:close/>
                <a:moveTo>
                  <a:pt x="0" y="0"/>
                </a:moveTo>
                <a:lnTo>
                  <a:pt x="643055" y="0"/>
                </a:lnTo>
                <a:lnTo>
                  <a:pt x="581679" y="29304"/>
                </a:lnTo>
                <a:cubicBezTo>
                  <a:pt x="540376" y="52638"/>
                  <a:pt x="489418" y="91393"/>
                  <a:pt x="428804" y="145569"/>
                </a:cubicBezTo>
                <a:lnTo>
                  <a:pt x="603403" y="349938"/>
                </a:lnTo>
                <a:cubicBezTo>
                  <a:pt x="651143" y="308635"/>
                  <a:pt x="693921" y="277390"/>
                  <a:pt x="731737" y="256202"/>
                </a:cubicBezTo>
                <a:cubicBezTo>
                  <a:pt x="769553" y="235014"/>
                  <a:pt x="806967" y="224420"/>
                  <a:pt x="843979" y="224420"/>
                </a:cubicBezTo>
                <a:cubicBezTo>
                  <a:pt x="879918" y="224420"/>
                  <a:pt x="907811" y="233271"/>
                  <a:pt x="927658" y="250972"/>
                </a:cubicBezTo>
                <a:cubicBezTo>
                  <a:pt x="947504" y="268673"/>
                  <a:pt x="957428" y="292811"/>
                  <a:pt x="957428" y="323386"/>
                </a:cubicBezTo>
                <a:cubicBezTo>
                  <a:pt x="957428" y="348061"/>
                  <a:pt x="952466" y="371662"/>
                  <a:pt x="942543" y="394191"/>
                </a:cubicBezTo>
                <a:cubicBezTo>
                  <a:pt x="932619" y="416720"/>
                  <a:pt x="915052" y="443674"/>
                  <a:pt x="889841" y="475054"/>
                </a:cubicBezTo>
                <a:cubicBezTo>
                  <a:pt x="864630" y="506433"/>
                  <a:pt x="810990" y="565035"/>
                  <a:pt x="728921" y="650859"/>
                </a:cubicBezTo>
                <a:lnTo>
                  <a:pt x="441678" y="941321"/>
                </a:lnTo>
                <a:lnTo>
                  <a:pt x="441678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32352" y="691178"/>
            <a:ext cx="109108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EVOLUCIÓN DE LA IMPORTANCIA DE VALORES. </a:t>
            </a:r>
            <a:endParaRPr kumimoji="0" lang="es-ES" sz="16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ppins Black" panose="00000A00000000000000" pitchFamily="2" charset="0"/>
              <a:cs typeface="Poppins Black" panose="00000A00000000000000" pitchFamily="2" charset="0"/>
              <a:sym typeface="Arial"/>
            </a:endParaRPr>
          </a:p>
        </p:txBody>
      </p:sp>
      <p:grpSp>
        <p:nvGrpSpPr>
          <p:cNvPr id="71" name="Grupo 70">
            <a:extLst>
              <a:ext uri="{FF2B5EF4-FFF2-40B4-BE49-F238E27FC236}">
                <a16:creationId xmlns:a16="http://schemas.microsoft.com/office/drawing/2014/main" id="{E6D4A546-A291-EA63-8F8C-8AB3D2B56400}"/>
              </a:ext>
            </a:extLst>
          </p:cNvPr>
          <p:cNvGrpSpPr/>
          <p:nvPr/>
        </p:nvGrpSpPr>
        <p:grpSpPr>
          <a:xfrm>
            <a:off x="2867378" y="1275868"/>
            <a:ext cx="7036751" cy="261610"/>
            <a:chOff x="263525" y="3713355"/>
            <a:chExt cx="7036751" cy="261610"/>
          </a:xfrm>
        </p:grpSpPr>
        <p:grpSp>
          <p:nvGrpSpPr>
            <p:cNvPr id="47" name="Grupo 46">
              <a:extLst>
                <a:ext uri="{FF2B5EF4-FFF2-40B4-BE49-F238E27FC236}">
                  <a16:creationId xmlns:a16="http://schemas.microsoft.com/office/drawing/2014/main" id="{D1A1AEE5-9131-961B-4915-E171D0114153}"/>
                </a:ext>
              </a:extLst>
            </p:cNvPr>
            <p:cNvGrpSpPr/>
            <p:nvPr/>
          </p:nvGrpSpPr>
          <p:grpSpPr>
            <a:xfrm>
              <a:off x="263525" y="3713355"/>
              <a:ext cx="1120261" cy="261610"/>
              <a:chOff x="6501161" y="4337824"/>
              <a:chExt cx="1120261" cy="261610"/>
            </a:xfrm>
          </p:grpSpPr>
          <p:sp>
            <p:nvSpPr>
              <p:cNvPr id="38" name="Rectángulo 37">
                <a:extLst>
                  <a:ext uri="{FF2B5EF4-FFF2-40B4-BE49-F238E27FC236}">
                    <a16:creationId xmlns:a16="http://schemas.microsoft.com/office/drawing/2014/main" id="{9336965F-E9B0-2720-5590-F8BA6E5C7CA0}"/>
                  </a:ext>
                </a:extLst>
              </p:cNvPr>
              <p:cNvSpPr/>
              <p:nvPr/>
            </p:nvSpPr>
            <p:spPr>
              <a:xfrm>
                <a:off x="6501161" y="4404732"/>
                <a:ext cx="108000" cy="1080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5DACBC9F-E9F7-3E77-7C09-79C8BDA30192}"/>
                  </a:ext>
                </a:extLst>
              </p:cNvPr>
              <p:cNvSpPr txBox="1"/>
              <p:nvPr/>
            </p:nvSpPr>
            <p:spPr>
              <a:xfrm>
                <a:off x="6590371" y="4337824"/>
                <a:ext cx="103105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2001 (15-24)</a:t>
                </a:r>
              </a:p>
            </p:txBody>
          </p:sp>
        </p:grpSp>
        <p:grpSp>
          <p:nvGrpSpPr>
            <p:cNvPr id="48" name="Grupo 47">
              <a:extLst>
                <a:ext uri="{FF2B5EF4-FFF2-40B4-BE49-F238E27FC236}">
                  <a16:creationId xmlns:a16="http://schemas.microsoft.com/office/drawing/2014/main" id="{6DB78900-12DE-E981-E5D7-F95D3113DA45}"/>
                </a:ext>
              </a:extLst>
            </p:cNvPr>
            <p:cNvGrpSpPr/>
            <p:nvPr/>
          </p:nvGrpSpPr>
          <p:grpSpPr>
            <a:xfrm>
              <a:off x="1448746" y="3713355"/>
              <a:ext cx="1142704" cy="261610"/>
              <a:chOff x="6501161" y="4337824"/>
              <a:chExt cx="1142704" cy="261610"/>
            </a:xfrm>
          </p:grpSpPr>
          <p:sp>
            <p:nvSpPr>
              <p:cNvPr id="49" name="Rectángulo 48">
                <a:extLst>
                  <a:ext uri="{FF2B5EF4-FFF2-40B4-BE49-F238E27FC236}">
                    <a16:creationId xmlns:a16="http://schemas.microsoft.com/office/drawing/2014/main" id="{FC459526-24B5-C15D-4878-BC38B1D26D25}"/>
                  </a:ext>
                </a:extLst>
              </p:cNvPr>
              <p:cNvSpPr/>
              <p:nvPr/>
            </p:nvSpPr>
            <p:spPr>
              <a:xfrm>
                <a:off x="6501161" y="4404732"/>
                <a:ext cx="108000" cy="108000"/>
              </a:xfrm>
              <a:prstGeom prst="rect">
                <a:avLst/>
              </a:prstGeom>
              <a:solidFill>
                <a:srgbClr val="D9D9D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5EDB32B6-474B-0CEC-F719-AB4E87139218}"/>
                  </a:ext>
                </a:extLst>
              </p:cNvPr>
              <p:cNvSpPr txBox="1"/>
              <p:nvPr/>
            </p:nvSpPr>
            <p:spPr>
              <a:xfrm>
                <a:off x="6590371" y="4337824"/>
                <a:ext cx="10534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2006 (15-24)</a:t>
                </a:r>
              </a:p>
            </p:txBody>
          </p:sp>
        </p:grpSp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0B117007-486D-DF8B-9CC4-626F107C1E70}"/>
                </a:ext>
              </a:extLst>
            </p:cNvPr>
            <p:cNvGrpSpPr/>
            <p:nvPr/>
          </p:nvGrpSpPr>
          <p:grpSpPr>
            <a:xfrm>
              <a:off x="2656410" y="3713355"/>
              <a:ext cx="1126673" cy="261610"/>
              <a:chOff x="6501161" y="4337824"/>
              <a:chExt cx="1126673" cy="261610"/>
            </a:xfrm>
          </p:grpSpPr>
          <p:sp>
            <p:nvSpPr>
              <p:cNvPr id="52" name="Rectángulo 51">
                <a:extLst>
                  <a:ext uri="{FF2B5EF4-FFF2-40B4-BE49-F238E27FC236}">
                    <a16:creationId xmlns:a16="http://schemas.microsoft.com/office/drawing/2014/main" id="{EDCEF1FB-A447-5CC4-26F9-C0EFD17CFC2E}"/>
                  </a:ext>
                </a:extLst>
              </p:cNvPr>
              <p:cNvSpPr/>
              <p:nvPr/>
            </p:nvSpPr>
            <p:spPr>
              <a:xfrm>
                <a:off x="6501161" y="4404732"/>
                <a:ext cx="108000" cy="108000"/>
              </a:xfrm>
              <a:prstGeom prst="rect">
                <a:avLst/>
              </a:prstGeom>
              <a:solidFill>
                <a:srgbClr val="BFBFB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4" name="CuadroTexto 53">
                <a:extLst>
                  <a:ext uri="{FF2B5EF4-FFF2-40B4-BE49-F238E27FC236}">
                    <a16:creationId xmlns:a16="http://schemas.microsoft.com/office/drawing/2014/main" id="{AAF3393A-9D60-249E-14DD-0A778D28DE6F}"/>
                  </a:ext>
                </a:extLst>
              </p:cNvPr>
              <p:cNvSpPr txBox="1"/>
              <p:nvPr/>
            </p:nvSpPr>
            <p:spPr>
              <a:xfrm>
                <a:off x="6590371" y="4337824"/>
                <a:ext cx="103746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2010 (18-25)</a:t>
                </a:r>
              </a:p>
            </p:txBody>
          </p:sp>
        </p:grpSp>
        <p:grpSp>
          <p:nvGrpSpPr>
            <p:cNvPr id="62" name="Grupo 61">
              <a:extLst>
                <a:ext uri="{FF2B5EF4-FFF2-40B4-BE49-F238E27FC236}">
                  <a16:creationId xmlns:a16="http://schemas.microsoft.com/office/drawing/2014/main" id="{E46FC1F7-C59E-F80A-410F-0C04594A0443}"/>
                </a:ext>
              </a:extLst>
            </p:cNvPr>
            <p:cNvGrpSpPr/>
            <p:nvPr/>
          </p:nvGrpSpPr>
          <p:grpSpPr>
            <a:xfrm>
              <a:off x="3848043" y="3713355"/>
              <a:ext cx="1109041" cy="261610"/>
              <a:chOff x="6501161" y="4337824"/>
              <a:chExt cx="1109041" cy="261610"/>
            </a:xfrm>
          </p:grpSpPr>
          <p:sp>
            <p:nvSpPr>
              <p:cNvPr id="63" name="Rectángulo 62">
                <a:extLst>
                  <a:ext uri="{FF2B5EF4-FFF2-40B4-BE49-F238E27FC236}">
                    <a16:creationId xmlns:a16="http://schemas.microsoft.com/office/drawing/2014/main" id="{3993FB29-4583-27FF-3A08-50EF6C728664}"/>
                  </a:ext>
                </a:extLst>
              </p:cNvPr>
              <p:cNvSpPr/>
              <p:nvPr/>
            </p:nvSpPr>
            <p:spPr>
              <a:xfrm>
                <a:off x="6501161" y="4404732"/>
                <a:ext cx="108000" cy="108000"/>
              </a:xfrm>
              <a:prstGeom prst="rect">
                <a:avLst/>
              </a:prstGeom>
              <a:solidFill>
                <a:srgbClr val="76717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4" name="CuadroTexto 63">
                <a:extLst>
                  <a:ext uri="{FF2B5EF4-FFF2-40B4-BE49-F238E27FC236}">
                    <a16:creationId xmlns:a16="http://schemas.microsoft.com/office/drawing/2014/main" id="{CB7A79B4-F995-6B76-298C-AF7AD280070A}"/>
                  </a:ext>
                </a:extLst>
              </p:cNvPr>
              <p:cNvSpPr txBox="1"/>
              <p:nvPr/>
            </p:nvSpPr>
            <p:spPr>
              <a:xfrm>
                <a:off x="6590371" y="4337824"/>
                <a:ext cx="101983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2015 (18-25)</a:t>
                </a:r>
              </a:p>
            </p:txBody>
          </p:sp>
        </p:grpSp>
        <p:grpSp>
          <p:nvGrpSpPr>
            <p:cNvPr id="65" name="Grupo 64">
              <a:extLst>
                <a:ext uri="{FF2B5EF4-FFF2-40B4-BE49-F238E27FC236}">
                  <a16:creationId xmlns:a16="http://schemas.microsoft.com/office/drawing/2014/main" id="{ACE0F8FD-D2D4-8A23-12F8-21CA9532C408}"/>
                </a:ext>
              </a:extLst>
            </p:cNvPr>
            <p:cNvGrpSpPr/>
            <p:nvPr/>
          </p:nvGrpSpPr>
          <p:grpSpPr>
            <a:xfrm>
              <a:off x="5022044" y="3713355"/>
              <a:ext cx="1097819" cy="261610"/>
              <a:chOff x="6501161" y="4337824"/>
              <a:chExt cx="1097819" cy="261610"/>
            </a:xfrm>
          </p:grpSpPr>
          <p:sp>
            <p:nvSpPr>
              <p:cNvPr id="66" name="Rectángulo 65">
                <a:extLst>
                  <a:ext uri="{FF2B5EF4-FFF2-40B4-BE49-F238E27FC236}">
                    <a16:creationId xmlns:a16="http://schemas.microsoft.com/office/drawing/2014/main" id="{24CD21E4-519C-7013-7957-258D895DE601}"/>
                  </a:ext>
                </a:extLst>
              </p:cNvPr>
              <p:cNvSpPr/>
              <p:nvPr/>
            </p:nvSpPr>
            <p:spPr>
              <a:xfrm>
                <a:off x="6501161" y="4404732"/>
                <a:ext cx="108000" cy="108000"/>
              </a:xfrm>
              <a:prstGeom prst="rect">
                <a:avLst/>
              </a:prstGeom>
              <a:solidFill>
                <a:srgbClr val="3B383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7" name="CuadroTexto 66">
                <a:extLst>
                  <a:ext uri="{FF2B5EF4-FFF2-40B4-BE49-F238E27FC236}">
                    <a16:creationId xmlns:a16="http://schemas.microsoft.com/office/drawing/2014/main" id="{5563FFAD-533A-5E54-455A-165582D9CE28}"/>
                  </a:ext>
                </a:extLst>
              </p:cNvPr>
              <p:cNvSpPr txBox="1"/>
              <p:nvPr/>
            </p:nvSpPr>
            <p:spPr>
              <a:xfrm>
                <a:off x="6590371" y="4337824"/>
                <a:ext cx="100860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2017 (15-29)</a:t>
                </a:r>
              </a:p>
            </p:txBody>
          </p:sp>
        </p:grpSp>
        <p:grpSp>
          <p:nvGrpSpPr>
            <p:cNvPr id="68" name="Grupo 67">
              <a:extLst>
                <a:ext uri="{FF2B5EF4-FFF2-40B4-BE49-F238E27FC236}">
                  <a16:creationId xmlns:a16="http://schemas.microsoft.com/office/drawing/2014/main" id="{3E354514-6713-6CD6-08D7-438AE759C5F9}"/>
                </a:ext>
              </a:extLst>
            </p:cNvPr>
            <p:cNvGrpSpPr/>
            <p:nvPr/>
          </p:nvGrpSpPr>
          <p:grpSpPr>
            <a:xfrm>
              <a:off x="6184823" y="3713355"/>
              <a:ext cx="1115453" cy="261610"/>
              <a:chOff x="6501161" y="4337824"/>
              <a:chExt cx="1115453" cy="261610"/>
            </a:xfrm>
          </p:grpSpPr>
          <p:sp>
            <p:nvSpPr>
              <p:cNvPr id="69" name="Rectángulo 68">
                <a:extLst>
                  <a:ext uri="{FF2B5EF4-FFF2-40B4-BE49-F238E27FC236}">
                    <a16:creationId xmlns:a16="http://schemas.microsoft.com/office/drawing/2014/main" id="{26439F1B-B5DE-E615-95E2-2F565DE95CD1}"/>
                  </a:ext>
                </a:extLst>
              </p:cNvPr>
              <p:cNvSpPr/>
              <p:nvPr/>
            </p:nvSpPr>
            <p:spPr>
              <a:xfrm>
                <a:off x="6501161" y="4404732"/>
                <a:ext cx="108000" cy="108000"/>
              </a:xfrm>
              <a:prstGeom prst="rect">
                <a:avLst/>
              </a:prstGeom>
              <a:solidFill>
                <a:srgbClr val="26262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0" name="CuadroTexto 69">
                <a:extLst>
                  <a:ext uri="{FF2B5EF4-FFF2-40B4-BE49-F238E27FC236}">
                    <a16:creationId xmlns:a16="http://schemas.microsoft.com/office/drawing/2014/main" id="{5C6AE7E2-F981-200F-E36A-4E963FB85B4E}"/>
                  </a:ext>
                </a:extLst>
              </p:cNvPr>
              <p:cNvSpPr txBox="1"/>
              <p:nvPr/>
            </p:nvSpPr>
            <p:spPr>
              <a:xfrm>
                <a:off x="6590371" y="4337824"/>
                <a:ext cx="10262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2022 (15-29)</a:t>
                </a:r>
              </a:p>
            </p:txBody>
          </p:sp>
        </p:grpSp>
      </p:grpSp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id="{9A06AE79-ED58-21A0-F553-D628B79E0B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5051721"/>
              </p:ext>
            </p:extLst>
          </p:nvPr>
        </p:nvGraphicFramePr>
        <p:xfrm>
          <a:off x="31170" y="1573990"/>
          <a:ext cx="11835245" cy="3568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0" name="CuadroTexto 219">
            <a:extLst>
              <a:ext uri="{FF2B5EF4-FFF2-40B4-BE49-F238E27FC236}">
                <a16:creationId xmlns:a16="http://schemas.microsoft.com/office/drawing/2014/main" id="{DBE8DE59-AEE8-620C-9EFC-5E44DB88F038}"/>
              </a:ext>
            </a:extLst>
          </p:cNvPr>
          <p:cNvSpPr txBox="1"/>
          <p:nvPr/>
        </p:nvSpPr>
        <p:spPr>
          <a:xfrm>
            <a:off x="-1053548" y="5618025"/>
            <a:ext cx="770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chemeClr val="tx2"/>
                </a:solidFill>
                <a:latin typeface="Mark Pro" panose="020B0504020201010104" pitchFamily="34" charset="0"/>
              </a:rPr>
              <a:t>Extrema derecha</a:t>
            </a:r>
          </a:p>
        </p:txBody>
      </p:sp>
      <p:sp>
        <p:nvSpPr>
          <p:cNvPr id="221" name="CuadroTexto 220">
            <a:extLst>
              <a:ext uri="{FF2B5EF4-FFF2-40B4-BE49-F238E27FC236}">
                <a16:creationId xmlns:a16="http://schemas.microsoft.com/office/drawing/2014/main" id="{E00E2EBD-89ED-A4C9-DB23-E7607D271574}"/>
              </a:ext>
            </a:extLst>
          </p:cNvPr>
          <p:cNvSpPr txBox="1"/>
          <p:nvPr/>
        </p:nvSpPr>
        <p:spPr>
          <a:xfrm>
            <a:off x="-1053548" y="5464137"/>
            <a:ext cx="7542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chemeClr val="tx2"/>
                </a:solidFill>
                <a:latin typeface="Mark Pro" panose="020B0504020201010104" pitchFamily="34" charset="0"/>
              </a:rPr>
              <a:t>No se sitúa en la escala</a:t>
            </a:r>
          </a:p>
        </p:txBody>
      </p:sp>
      <p:sp>
        <p:nvSpPr>
          <p:cNvPr id="222" name="CuadroTexto 221">
            <a:extLst>
              <a:ext uri="{FF2B5EF4-FFF2-40B4-BE49-F238E27FC236}">
                <a16:creationId xmlns:a16="http://schemas.microsoft.com/office/drawing/2014/main" id="{4161BBC6-61DA-D2AB-DC92-581C7A3214A5}"/>
              </a:ext>
            </a:extLst>
          </p:cNvPr>
          <p:cNvSpPr txBox="1"/>
          <p:nvPr/>
        </p:nvSpPr>
        <p:spPr>
          <a:xfrm>
            <a:off x="-1053548" y="5616522"/>
            <a:ext cx="1053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chemeClr val="tx2"/>
                </a:solidFill>
                <a:latin typeface="Mark Pro" panose="020B0504020201010104" pitchFamily="34" charset="0"/>
              </a:rPr>
              <a:t>Extrema izquierda</a:t>
            </a:r>
          </a:p>
        </p:txBody>
      </p:sp>
      <p:sp>
        <p:nvSpPr>
          <p:cNvPr id="230" name="Google Shape;90;p1">
            <a:extLst>
              <a:ext uri="{FF2B5EF4-FFF2-40B4-BE49-F238E27FC236}">
                <a16:creationId xmlns:a16="http://schemas.microsoft.com/office/drawing/2014/main" id="{371A6F72-6440-159F-81F0-F6EF769F2E56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4" name="Gráfico 3" descr="Cofre del tesoro con relleno sólido">
            <a:extLst>
              <a:ext uri="{FF2B5EF4-FFF2-40B4-BE49-F238E27FC236}">
                <a16:creationId xmlns:a16="http://schemas.microsoft.com/office/drawing/2014/main" id="{8964C9F7-C3E6-F252-0E12-9FA5A0D045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13429" y="5459430"/>
            <a:ext cx="582663" cy="582663"/>
          </a:xfrm>
          <a:prstGeom prst="rect">
            <a:avLst/>
          </a:prstGeom>
        </p:spPr>
      </p:pic>
      <p:pic>
        <p:nvPicPr>
          <p:cNvPr id="7" name="Gráfico 6" descr="Lluvia de ideas de grupo con relleno sólido">
            <a:extLst>
              <a:ext uri="{FF2B5EF4-FFF2-40B4-BE49-F238E27FC236}">
                <a16:creationId xmlns:a16="http://schemas.microsoft.com/office/drawing/2014/main" id="{207EE06A-FABC-B4E2-6C52-54E8560045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79048" y="5476307"/>
            <a:ext cx="552170" cy="552170"/>
          </a:xfrm>
          <a:prstGeom prst="rect">
            <a:avLst/>
          </a:prstGeom>
        </p:spPr>
      </p:pic>
      <p:pic>
        <p:nvPicPr>
          <p:cNvPr id="8" name="Gráfico 7" descr="Globo terráqueo: América con relleno sólido">
            <a:extLst>
              <a:ext uri="{FF2B5EF4-FFF2-40B4-BE49-F238E27FC236}">
                <a16:creationId xmlns:a16="http://schemas.microsoft.com/office/drawing/2014/main" id="{222480D3-71A9-9A2F-AE70-BA5231A6D9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76774" y="5561593"/>
            <a:ext cx="445581" cy="445581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9C20F14C-BF7E-4851-6143-88B46666C56F}"/>
              </a:ext>
            </a:extLst>
          </p:cNvPr>
          <p:cNvSpPr txBox="1"/>
          <p:nvPr/>
        </p:nvSpPr>
        <p:spPr>
          <a:xfrm>
            <a:off x="263525" y="5049684"/>
            <a:ext cx="1710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0" dirty="0">
                <a:solidFill>
                  <a:schemeClr val="tx2"/>
                </a:solidFill>
                <a:latin typeface="Mark Pro" panose="020B0504020201010104" pitchFamily="34" charset="0"/>
              </a:rPr>
              <a:t>Tener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buenas relaciones familiares</a:t>
            </a:r>
          </a:p>
        </p:txBody>
      </p:sp>
      <p:pic>
        <p:nvPicPr>
          <p:cNvPr id="16" name="Gráfico 15" descr="Familia con dos niños con relleno sólido">
            <a:extLst>
              <a:ext uri="{FF2B5EF4-FFF2-40B4-BE49-F238E27FC236}">
                <a16:creationId xmlns:a16="http://schemas.microsoft.com/office/drawing/2014/main" id="{C87AB342-04B8-1154-9E1B-1B6D65954D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0495" y="5433598"/>
            <a:ext cx="636809" cy="636809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0D4E143F-B7C2-2AA7-FBAF-9E8409ED2293}"/>
              </a:ext>
            </a:extLst>
          </p:cNvPr>
          <p:cNvGrpSpPr/>
          <p:nvPr/>
        </p:nvGrpSpPr>
        <p:grpSpPr>
          <a:xfrm>
            <a:off x="273916" y="4997302"/>
            <a:ext cx="1689966" cy="1030300"/>
            <a:chOff x="263525" y="4787356"/>
            <a:chExt cx="2984422" cy="628650"/>
          </a:xfrm>
        </p:grpSpPr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97545DF6-79C0-FBD8-81A8-C63DE94A3BB0}"/>
                </a:ext>
              </a:extLst>
            </p:cNvPr>
            <p:cNvCxnSpPr>
              <a:cxnSpLocks/>
            </p:cNvCxnSpPr>
            <p:nvPr/>
          </p:nvCxnSpPr>
          <p:spPr>
            <a:xfrm>
              <a:off x="263525" y="4787356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5831FF57-8A18-7314-89E9-C185BDCC284A}"/>
                </a:ext>
              </a:extLst>
            </p:cNvPr>
            <p:cNvCxnSpPr>
              <a:cxnSpLocks/>
            </p:cNvCxnSpPr>
            <p:nvPr/>
          </p:nvCxnSpPr>
          <p:spPr>
            <a:xfrm>
              <a:off x="263525" y="5416006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Gráfico 23" descr="Trabajo remoto con relleno sólido">
            <a:extLst>
              <a:ext uri="{FF2B5EF4-FFF2-40B4-BE49-F238E27FC236}">
                <a16:creationId xmlns:a16="http://schemas.microsoft.com/office/drawing/2014/main" id="{FEAF11DD-AEE0-54C3-C27C-815D8794BA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600015" y="5463322"/>
            <a:ext cx="565250" cy="565250"/>
          </a:xfrm>
          <a:prstGeom prst="rect">
            <a:avLst/>
          </a:prstGeom>
        </p:spPr>
      </p:pic>
      <p:pic>
        <p:nvPicPr>
          <p:cNvPr id="26" name="Gráfico 25" descr="Cara guiñando un ojo con relleno sólido con relleno sólido">
            <a:extLst>
              <a:ext uri="{FF2B5EF4-FFF2-40B4-BE49-F238E27FC236}">
                <a16:creationId xmlns:a16="http://schemas.microsoft.com/office/drawing/2014/main" id="{6C21946F-A875-CC47-EAA5-13E35A2F1F6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88603" y="5547538"/>
            <a:ext cx="477981" cy="477981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B6A447CF-0C74-C1C1-891E-CC5CEDB020F1}"/>
              </a:ext>
            </a:extLst>
          </p:cNvPr>
          <p:cNvSpPr txBox="1"/>
          <p:nvPr/>
        </p:nvSpPr>
        <p:spPr>
          <a:xfrm>
            <a:off x="2214536" y="5120752"/>
            <a:ext cx="16833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Ganar dinero</a:t>
            </a:r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2A5B621D-3CA2-B383-2F86-CBDB14257EB1}"/>
              </a:ext>
            </a:extLst>
          </p:cNvPr>
          <p:cNvGrpSpPr/>
          <p:nvPr/>
        </p:nvGrpSpPr>
        <p:grpSpPr>
          <a:xfrm>
            <a:off x="2200939" y="4997302"/>
            <a:ext cx="1695651" cy="1030300"/>
            <a:chOff x="2578442" y="2709174"/>
            <a:chExt cx="2984422" cy="628650"/>
          </a:xfrm>
        </p:grpSpPr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2614806C-5CDF-C4EF-C30E-130E48857015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ector recto 223">
              <a:extLst>
                <a:ext uri="{FF2B5EF4-FFF2-40B4-BE49-F238E27FC236}">
                  <a16:creationId xmlns:a16="http://schemas.microsoft.com/office/drawing/2014/main" id="{7966E4CE-1B18-9DB7-5E65-CEE771D77AEB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upo 224">
            <a:extLst>
              <a:ext uri="{FF2B5EF4-FFF2-40B4-BE49-F238E27FC236}">
                <a16:creationId xmlns:a16="http://schemas.microsoft.com/office/drawing/2014/main" id="{36FF1DBE-2DD2-3A50-E5ED-005D7B2EDE73}"/>
              </a:ext>
            </a:extLst>
          </p:cNvPr>
          <p:cNvGrpSpPr/>
          <p:nvPr/>
        </p:nvGrpSpPr>
        <p:grpSpPr>
          <a:xfrm>
            <a:off x="4123491" y="4997302"/>
            <a:ext cx="1703151" cy="1030300"/>
            <a:chOff x="2578442" y="2709174"/>
            <a:chExt cx="2984422" cy="628650"/>
          </a:xfrm>
        </p:grpSpPr>
        <p:cxnSp>
          <p:nvCxnSpPr>
            <p:cNvPr id="226" name="Conector recto 225">
              <a:extLst>
                <a:ext uri="{FF2B5EF4-FFF2-40B4-BE49-F238E27FC236}">
                  <a16:creationId xmlns:a16="http://schemas.microsoft.com/office/drawing/2014/main" id="{300BADC2-1F4D-60F0-EFBC-D648BF6A7B22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>
              <a:extLst>
                <a:ext uri="{FF2B5EF4-FFF2-40B4-BE49-F238E27FC236}">
                  <a16:creationId xmlns:a16="http://schemas.microsoft.com/office/drawing/2014/main" id="{1C0267AC-E9DF-EF16-DD5D-112917366660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CuadroTexto 227">
            <a:extLst>
              <a:ext uri="{FF2B5EF4-FFF2-40B4-BE49-F238E27FC236}">
                <a16:creationId xmlns:a16="http://schemas.microsoft.com/office/drawing/2014/main" id="{35186C27-E18F-EF48-53ED-480F29A807F1}"/>
              </a:ext>
            </a:extLst>
          </p:cNvPr>
          <p:cNvSpPr txBox="1"/>
          <p:nvPr/>
        </p:nvSpPr>
        <p:spPr>
          <a:xfrm>
            <a:off x="4043363" y="5017786"/>
            <a:ext cx="1807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0" dirty="0">
                <a:solidFill>
                  <a:schemeClr val="tx2"/>
                </a:solidFill>
                <a:latin typeface="Mark Pro" panose="020B0504020201010104" pitchFamily="34" charset="0"/>
              </a:rPr>
              <a:t>Tener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éxito en el trabajo</a:t>
            </a:r>
          </a:p>
        </p:txBody>
      </p:sp>
      <p:grpSp>
        <p:nvGrpSpPr>
          <p:cNvPr id="229" name="Grupo 228">
            <a:extLst>
              <a:ext uri="{FF2B5EF4-FFF2-40B4-BE49-F238E27FC236}">
                <a16:creationId xmlns:a16="http://schemas.microsoft.com/office/drawing/2014/main" id="{A9E92CDA-4850-D689-B2F7-A84F6A2BD2EA}"/>
              </a:ext>
            </a:extLst>
          </p:cNvPr>
          <p:cNvGrpSpPr/>
          <p:nvPr/>
        </p:nvGrpSpPr>
        <p:grpSpPr>
          <a:xfrm>
            <a:off x="6060558" y="4997302"/>
            <a:ext cx="1712542" cy="1030300"/>
            <a:chOff x="2578442" y="2709174"/>
            <a:chExt cx="2984422" cy="628650"/>
          </a:xfrm>
        </p:grpSpPr>
        <p:cxnSp>
          <p:nvCxnSpPr>
            <p:cNvPr id="237" name="Conector recto 236">
              <a:extLst>
                <a:ext uri="{FF2B5EF4-FFF2-40B4-BE49-F238E27FC236}">
                  <a16:creationId xmlns:a16="http://schemas.microsoft.com/office/drawing/2014/main" id="{2874824D-B6D8-AAC4-FA82-0CFB7045C216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>
              <a:extLst>
                <a:ext uri="{FF2B5EF4-FFF2-40B4-BE49-F238E27FC236}">
                  <a16:creationId xmlns:a16="http://schemas.microsoft.com/office/drawing/2014/main" id="{CC07C6EE-F422-249A-8C2D-4DD7BFE59B16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9" name="CuadroTexto 238">
            <a:extLst>
              <a:ext uri="{FF2B5EF4-FFF2-40B4-BE49-F238E27FC236}">
                <a16:creationId xmlns:a16="http://schemas.microsoft.com/office/drawing/2014/main" id="{85C1617E-3B33-04AF-6656-5F23B3C72304}"/>
              </a:ext>
            </a:extLst>
          </p:cNvPr>
          <p:cNvSpPr txBox="1"/>
          <p:nvPr/>
        </p:nvSpPr>
        <p:spPr>
          <a:xfrm>
            <a:off x="5901069" y="4978617"/>
            <a:ext cx="1954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0" dirty="0">
                <a:solidFill>
                  <a:schemeClr val="tx2"/>
                </a:solidFill>
                <a:latin typeface="Mark Pro" panose="020B0504020201010104" pitchFamily="34" charset="0"/>
              </a:rPr>
              <a:t>Preocuparse por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lo que ocurre en otros lugares </a:t>
            </a:r>
            <a:r>
              <a:rPr lang="es-ES" sz="1200" b="0" dirty="0">
                <a:solidFill>
                  <a:schemeClr val="tx2"/>
                </a:solidFill>
                <a:latin typeface="Mark Pro" panose="020B0504020201010104" pitchFamily="34" charset="0"/>
              </a:rPr>
              <a:t>del mundo</a:t>
            </a:r>
          </a:p>
        </p:txBody>
      </p:sp>
      <p:grpSp>
        <p:nvGrpSpPr>
          <p:cNvPr id="240" name="Grupo 239">
            <a:extLst>
              <a:ext uri="{FF2B5EF4-FFF2-40B4-BE49-F238E27FC236}">
                <a16:creationId xmlns:a16="http://schemas.microsoft.com/office/drawing/2014/main" id="{66DACBD7-034D-8187-743C-CBAB5DF5888E}"/>
              </a:ext>
            </a:extLst>
          </p:cNvPr>
          <p:cNvGrpSpPr/>
          <p:nvPr/>
        </p:nvGrpSpPr>
        <p:grpSpPr>
          <a:xfrm>
            <a:off x="7999601" y="4997302"/>
            <a:ext cx="1684726" cy="1030300"/>
            <a:chOff x="2578442" y="2709174"/>
            <a:chExt cx="2984422" cy="628650"/>
          </a:xfrm>
        </p:grpSpPr>
        <p:cxnSp>
          <p:nvCxnSpPr>
            <p:cNvPr id="241" name="Conector recto 240">
              <a:extLst>
                <a:ext uri="{FF2B5EF4-FFF2-40B4-BE49-F238E27FC236}">
                  <a16:creationId xmlns:a16="http://schemas.microsoft.com/office/drawing/2014/main" id="{54E0B265-2459-A100-C36B-B8F7C90070BE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Conector recto 241">
              <a:extLst>
                <a:ext uri="{FF2B5EF4-FFF2-40B4-BE49-F238E27FC236}">
                  <a16:creationId xmlns:a16="http://schemas.microsoft.com/office/drawing/2014/main" id="{C868BB56-F809-43A9-A3B5-389F1F2652AA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3" name="CuadroTexto 242">
            <a:extLst>
              <a:ext uri="{FF2B5EF4-FFF2-40B4-BE49-F238E27FC236}">
                <a16:creationId xmlns:a16="http://schemas.microsoft.com/office/drawing/2014/main" id="{45DB5E15-D0FD-1050-BE65-1794C7EF7D07}"/>
              </a:ext>
            </a:extLst>
          </p:cNvPr>
          <p:cNvSpPr txBox="1"/>
          <p:nvPr/>
        </p:nvSpPr>
        <p:spPr>
          <a:xfrm>
            <a:off x="8020915" y="4985889"/>
            <a:ext cx="16937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H</a:t>
            </a:r>
            <a:r>
              <a:rPr lang="es-ES" sz="1200" b="0" dirty="0">
                <a:solidFill>
                  <a:schemeClr val="tx2"/>
                </a:solidFill>
                <a:latin typeface="Mark Pro" panose="020B0504020201010104" pitchFamily="34" charset="0"/>
              </a:rPr>
              <a:t>acer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cosas para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mejorar el barrio</a:t>
            </a:r>
          </a:p>
        </p:txBody>
      </p:sp>
      <p:sp>
        <p:nvSpPr>
          <p:cNvPr id="244" name="CuadroTexto 243">
            <a:extLst>
              <a:ext uri="{FF2B5EF4-FFF2-40B4-BE49-F238E27FC236}">
                <a16:creationId xmlns:a16="http://schemas.microsoft.com/office/drawing/2014/main" id="{66797053-E9BD-CD0A-D88E-CD97FC8C0465}"/>
              </a:ext>
            </a:extLst>
          </p:cNvPr>
          <p:cNvSpPr txBox="1"/>
          <p:nvPr/>
        </p:nvSpPr>
        <p:spPr>
          <a:xfrm>
            <a:off x="9877646" y="4967984"/>
            <a:ext cx="1881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Vivir al día </a:t>
            </a:r>
            <a:r>
              <a:rPr lang="es-ES" sz="1200" b="0" dirty="0">
                <a:solidFill>
                  <a:schemeClr val="tx2"/>
                </a:solidFill>
                <a:latin typeface="Mark Pro" panose="020B0504020201010104" pitchFamily="34" charset="0"/>
              </a:rPr>
              <a:t>sin preocuparse por el mañana</a:t>
            </a:r>
          </a:p>
        </p:txBody>
      </p:sp>
      <p:grpSp>
        <p:nvGrpSpPr>
          <p:cNvPr id="245" name="Grupo 244">
            <a:extLst>
              <a:ext uri="{FF2B5EF4-FFF2-40B4-BE49-F238E27FC236}">
                <a16:creationId xmlns:a16="http://schemas.microsoft.com/office/drawing/2014/main" id="{D6C453E1-3F97-2A9D-83AF-37B22A0BBC3D}"/>
              </a:ext>
            </a:extLst>
          </p:cNvPr>
          <p:cNvGrpSpPr/>
          <p:nvPr/>
        </p:nvGrpSpPr>
        <p:grpSpPr>
          <a:xfrm>
            <a:off x="9921919" y="4997302"/>
            <a:ext cx="1667570" cy="1030300"/>
            <a:chOff x="2578442" y="2709174"/>
            <a:chExt cx="2984422" cy="628650"/>
          </a:xfrm>
        </p:grpSpPr>
        <p:cxnSp>
          <p:nvCxnSpPr>
            <p:cNvPr id="246" name="Conector recto 245">
              <a:extLst>
                <a:ext uri="{FF2B5EF4-FFF2-40B4-BE49-F238E27FC236}">
                  <a16:creationId xmlns:a16="http://schemas.microsoft.com/office/drawing/2014/main" id="{F2EFC144-6157-B252-22DA-28C4B05A42A3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270917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Conector recto 246">
              <a:extLst>
                <a:ext uri="{FF2B5EF4-FFF2-40B4-BE49-F238E27FC236}">
                  <a16:creationId xmlns:a16="http://schemas.microsoft.com/office/drawing/2014/main" id="{6AA4E7A9-24C9-3CC1-B293-479A64E13BB6}"/>
                </a:ext>
              </a:extLst>
            </p:cNvPr>
            <p:cNvCxnSpPr>
              <a:cxnSpLocks/>
            </p:cNvCxnSpPr>
            <p:nvPr/>
          </p:nvCxnSpPr>
          <p:spPr>
            <a:xfrm>
              <a:off x="2578442" y="3337824"/>
              <a:ext cx="298442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upo 248">
            <a:extLst>
              <a:ext uri="{FF2B5EF4-FFF2-40B4-BE49-F238E27FC236}">
                <a16:creationId xmlns:a16="http://schemas.microsoft.com/office/drawing/2014/main" id="{B5D4F07C-2ED8-CE55-740B-26D699EAD2BF}"/>
              </a:ext>
            </a:extLst>
          </p:cNvPr>
          <p:cNvGrpSpPr/>
          <p:nvPr/>
        </p:nvGrpSpPr>
        <p:grpSpPr>
          <a:xfrm>
            <a:off x="12192000" y="0"/>
            <a:ext cx="3284306" cy="6858000"/>
            <a:chOff x="8907694" y="0"/>
            <a:chExt cx="3284306" cy="6858000"/>
          </a:xfrm>
        </p:grpSpPr>
        <p:sp>
          <p:nvSpPr>
            <p:cNvPr id="250" name="Google Shape;572;p82">
              <a:extLst>
                <a:ext uri="{FF2B5EF4-FFF2-40B4-BE49-F238E27FC236}">
                  <a16:creationId xmlns:a16="http://schemas.microsoft.com/office/drawing/2014/main" id="{4410A2FE-46D0-7E55-F813-17AD56407299}"/>
                </a:ext>
              </a:extLst>
            </p:cNvPr>
            <p:cNvSpPr/>
            <p:nvPr/>
          </p:nvSpPr>
          <p:spPr>
            <a:xfrm>
              <a:off x="8907694" y="0"/>
              <a:ext cx="3284306" cy="685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1" name="Imagen 250" descr="Texto&#10;&#10;Descripción generada automáticamente">
              <a:extLst>
                <a:ext uri="{FF2B5EF4-FFF2-40B4-BE49-F238E27FC236}">
                  <a16:creationId xmlns:a16="http://schemas.microsoft.com/office/drawing/2014/main" id="{C5FBE9A5-36F4-A989-76F0-F64C2019CA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8914322" y="2239766"/>
              <a:ext cx="3277678" cy="1843694"/>
            </a:xfrm>
            <a:prstGeom prst="rect">
              <a:avLst/>
            </a:prstGeom>
          </p:spPr>
        </p:pic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05255216-B226-7CA0-EBE6-F41F9E4752AF}"/>
              </a:ext>
            </a:extLst>
          </p:cNvPr>
          <p:cNvGrpSpPr/>
          <p:nvPr/>
        </p:nvGrpSpPr>
        <p:grpSpPr>
          <a:xfrm>
            <a:off x="-3792538" y="0"/>
            <a:ext cx="3792538" cy="6858000"/>
            <a:chOff x="0" y="0"/>
            <a:chExt cx="3792538" cy="6858000"/>
          </a:xfrm>
        </p:grpSpPr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616919EC-9955-7F1C-EA3F-AEF2598111B9}"/>
                </a:ext>
              </a:extLst>
            </p:cNvPr>
            <p:cNvGrpSpPr/>
            <p:nvPr/>
          </p:nvGrpSpPr>
          <p:grpSpPr>
            <a:xfrm>
              <a:off x="0" y="0"/>
              <a:ext cx="3792538" cy="6858000"/>
              <a:chOff x="0" y="0"/>
              <a:chExt cx="3792538" cy="6858000"/>
            </a:xfrm>
          </p:grpSpPr>
          <p:pic>
            <p:nvPicPr>
              <p:cNvPr id="45" name="Imagen 44">
                <a:extLst>
                  <a:ext uri="{FF2B5EF4-FFF2-40B4-BE49-F238E27FC236}">
                    <a16:creationId xmlns:a16="http://schemas.microsoft.com/office/drawing/2014/main" id="{C3F9EF84-BB6A-EDE8-5C48-6735342474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948" r="11945"/>
              <a:stretch/>
            </p:blipFill>
            <p:spPr>
              <a:xfrm>
                <a:off x="0" y="0"/>
                <a:ext cx="3792538" cy="6858000"/>
              </a:xfrm>
              <a:prstGeom prst="rect">
                <a:avLst/>
              </a:prstGeom>
            </p:spPr>
          </p:pic>
          <p:sp>
            <p:nvSpPr>
              <p:cNvPr id="46" name="Rectángulo 45">
                <a:extLst>
                  <a:ext uri="{FF2B5EF4-FFF2-40B4-BE49-F238E27FC236}">
                    <a16:creationId xmlns:a16="http://schemas.microsoft.com/office/drawing/2014/main" id="{B4292C50-38E3-6DFF-78E6-CC8CCD0BD211}"/>
                  </a:ext>
                </a:extLst>
              </p:cNvPr>
              <p:cNvSpPr/>
              <p:nvPr/>
            </p:nvSpPr>
            <p:spPr>
              <a:xfrm flipH="1">
                <a:off x="0" y="3336324"/>
                <a:ext cx="3792538" cy="3521676"/>
              </a:xfrm>
              <a:prstGeom prst="rect">
                <a:avLst/>
              </a:prstGeom>
              <a:gradFill flip="none" rotWithShape="1">
                <a:gsLst>
                  <a:gs pos="9000">
                    <a:srgbClr val="262626"/>
                  </a:gs>
                  <a:gs pos="100000">
                    <a:srgbClr val="262626">
                      <a:alpha val="0"/>
                    </a:srgb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sym typeface="Arial"/>
                </a:endParaRPr>
              </a:p>
            </p:txBody>
          </p:sp>
          <p:pic>
            <p:nvPicPr>
              <p:cNvPr id="53" name="Google Shape;149;p3">
                <a:extLst>
                  <a:ext uri="{FF2B5EF4-FFF2-40B4-BE49-F238E27FC236}">
                    <a16:creationId xmlns:a16="http://schemas.microsoft.com/office/drawing/2014/main" id="{25F2B028-2569-2C7A-C73C-EA8D363DB75C}"/>
                  </a:ext>
                </a:extLst>
              </p:cNvPr>
              <p:cNvPicPr preferRelativeResize="0"/>
              <p:nvPr/>
            </p:nvPicPr>
            <p:blipFill>
              <a:blip r:embed="rId20"/>
              <a:srcRect/>
              <a:stretch/>
            </p:blipFill>
            <p:spPr>
              <a:xfrm>
                <a:off x="263525" y="6304085"/>
                <a:ext cx="3246395" cy="5539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4" name="Google Shape;90;p1">
              <a:extLst>
                <a:ext uri="{FF2B5EF4-FFF2-40B4-BE49-F238E27FC236}">
                  <a16:creationId xmlns:a16="http://schemas.microsoft.com/office/drawing/2014/main" id="{347EE634-3A63-80E5-E431-38A45C7D8D96}"/>
                </a:ext>
              </a:extLst>
            </p:cNvPr>
            <p:cNvSpPr txBox="1">
              <a:spLocks/>
            </p:cNvSpPr>
            <p:nvPr/>
          </p:nvSpPr>
          <p:spPr>
            <a:xfrm>
              <a:off x="178420" y="5013052"/>
              <a:ext cx="2209180" cy="1309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Calibri"/>
                <a:buNone/>
                <a:defRPr sz="6000" b="0" i="0" u="none" strike="noStrike" cap="none">
                  <a:solidFill>
                    <a:schemeClr val="dk1"/>
                  </a:solidFill>
                  <a:latin typeface="Mark Pro" panose="020B0504020201010104" pitchFamily="34" charset="0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3FF"/>
                </a:buClr>
                <a:buSzPts val="7000"/>
                <a:buFont typeface="Calibri"/>
                <a:buNone/>
                <a:tabLst/>
                <a:defRPr/>
              </a:pPr>
              <a:r>
                <a:rPr kumimoji="0" lang="es-E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Mark Pro" panose="020B0504020201010104" pitchFamily="34" charset="0"/>
                  <a:cs typeface="Arial"/>
                  <a:sym typeface="Arial"/>
                </a:rPr>
                <a:t>RACISMO Y XENOFOBIA </a:t>
              </a: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Mark Pro" panose="020B0504020201010104" pitchFamily="34" charset="0"/>
                  <a:cs typeface="Arial"/>
                  <a:sym typeface="Arial"/>
                </a:rPr>
                <a:t>EN LA POBLACIÓN JOVEN ESPAÑOLA</a:t>
              </a:r>
              <a:endPara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endParaRPr>
            </a:p>
          </p:txBody>
        </p:sp>
      </p:grpSp>
      <p:grpSp>
        <p:nvGrpSpPr>
          <p:cNvPr id="57" name="Grupo 56">
            <a:extLst>
              <a:ext uri="{FF2B5EF4-FFF2-40B4-BE49-F238E27FC236}">
                <a16:creationId xmlns:a16="http://schemas.microsoft.com/office/drawing/2014/main" id="{C5A71E8B-A47A-A8B4-1182-753AEB21C3B3}"/>
              </a:ext>
            </a:extLst>
          </p:cNvPr>
          <p:cNvGrpSpPr/>
          <p:nvPr/>
        </p:nvGrpSpPr>
        <p:grpSpPr>
          <a:xfrm>
            <a:off x="-62346" y="1142519"/>
            <a:ext cx="2794913" cy="364164"/>
            <a:chOff x="-62346" y="1142519"/>
            <a:chExt cx="2794913" cy="364164"/>
          </a:xfrm>
        </p:grpSpPr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43459504-6A53-E3E5-F18D-59ACA427D69B}"/>
                </a:ext>
              </a:extLst>
            </p:cNvPr>
            <p:cNvSpPr/>
            <p:nvPr/>
          </p:nvSpPr>
          <p:spPr>
            <a:xfrm>
              <a:off x="1" y="1246517"/>
              <a:ext cx="2732566" cy="2601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6" name="Google Shape;27;p2">
              <a:extLst>
                <a:ext uri="{FF2B5EF4-FFF2-40B4-BE49-F238E27FC236}">
                  <a16:creationId xmlns:a16="http://schemas.microsoft.com/office/drawing/2014/main" id="{919DA067-AB81-EFC3-BF04-66373D8E7AFD}"/>
                </a:ext>
              </a:extLst>
            </p:cNvPr>
            <p:cNvSpPr txBox="1"/>
            <p:nvPr/>
          </p:nvSpPr>
          <p:spPr>
            <a:xfrm>
              <a:off x="-62346" y="1142519"/>
              <a:ext cx="2675638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2540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A3FF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ark Pro" panose="020B0504020201010104" pitchFamily="34" charset="0"/>
                  <a:cs typeface="Arial"/>
                  <a:sym typeface="Arial"/>
                </a:rPr>
                <a:t>Datos en medias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10899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572;p82">
            <a:extLst>
              <a:ext uri="{FF2B5EF4-FFF2-40B4-BE49-F238E27FC236}">
                <a16:creationId xmlns:a16="http://schemas.microsoft.com/office/drawing/2014/main" id="{C429AA91-87E9-609B-EA54-E69F21E2BC3B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0EE14246-6376-98C6-A3EE-1228C448D4EF}"/>
              </a:ext>
            </a:extLst>
          </p:cNvPr>
          <p:cNvGrpSpPr/>
          <p:nvPr/>
        </p:nvGrpSpPr>
        <p:grpSpPr>
          <a:xfrm>
            <a:off x="8907694" y="0"/>
            <a:ext cx="3284306" cy="6858000"/>
            <a:chOff x="8907694" y="0"/>
            <a:chExt cx="3284306" cy="6858000"/>
          </a:xfrm>
        </p:grpSpPr>
        <p:sp>
          <p:nvSpPr>
            <p:cNvPr id="20" name="Google Shape;572;p82">
              <a:extLst>
                <a:ext uri="{FF2B5EF4-FFF2-40B4-BE49-F238E27FC236}">
                  <a16:creationId xmlns:a16="http://schemas.microsoft.com/office/drawing/2014/main" id="{322957F1-B69C-4AC9-7899-63A0009815EF}"/>
                </a:ext>
              </a:extLst>
            </p:cNvPr>
            <p:cNvSpPr/>
            <p:nvPr/>
          </p:nvSpPr>
          <p:spPr>
            <a:xfrm>
              <a:off x="8907694" y="0"/>
              <a:ext cx="3284306" cy="685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7" name="Imagen 16" descr="Texto&#10;&#10;Descripción generada automáticamente">
              <a:extLst>
                <a:ext uri="{FF2B5EF4-FFF2-40B4-BE49-F238E27FC236}">
                  <a16:creationId xmlns:a16="http://schemas.microsoft.com/office/drawing/2014/main" id="{BEA5D071-4154-690B-30D1-87E8874C1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8914322" y="2239766"/>
              <a:ext cx="3277678" cy="1843694"/>
            </a:xfrm>
            <a:prstGeom prst="rect">
              <a:avLst/>
            </a:prstGeom>
          </p:spPr>
        </p:pic>
      </p:grp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2E68459-0CE7-F9BA-0C84-79385B1892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9565659"/>
              </p:ext>
            </p:extLst>
          </p:nvPr>
        </p:nvGraphicFramePr>
        <p:xfrm>
          <a:off x="536713" y="1728253"/>
          <a:ext cx="8169965" cy="4604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Google Shape;574;p82">
            <a:extLst>
              <a:ext uri="{FF2B5EF4-FFF2-40B4-BE49-F238E27FC236}">
                <a16:creationId xmlns:a16="http://schemas.microsoft.com/office/drawing/2014/main" id="{8F2B795A-C194-59FE-BFB4-BD7CD975BC2B}"/>
              </a:ext>
            </a:extLst>
          </p:cNvPr>
          <p:cNvSpPr/>
          <p:nvPr/>
        </p:nvSpPr>
        <p:spPr>
          <a:xfrm>
            <a:off x="-482974" y="201772"/>
            <a:ext cx="482974" cy="504516"/>
          </a:xfrm>
          <a:custGeom>
            <a:avLst/>
            <a:gdLst/>
            <a:ahLst/>
            <a:cxnLst/>
            <a:rect l="l" t="t" r="r" b="b"/>
            <a:pathLst>
              <a:path w="832714" h="1146628" extrusionOk="0">
                <a:moveTo>
                  <a:pt x="0" y="0"/>
                </a:moveTo>
                <a:lnTo>
                  <a:pt x="832414" y="0"/>
                </a:lnTo>
                <a:lnTo>
                  <a:pt x="460184" y="303271"/>
                </a:lnTo>
                <a:lnTo>
                  <a:pt x="625127" y="506031"/>
                </a:lnTo>
                <a:lnTo>
                  <a:pt x="758691" y="395800"/>
                </a:lnTo>
                <a:cubicBezTo>
                  <a:pt x="788193" y="369517"/>
                  <a:pt x="812868" y="344306"/>
                  <a:pt x="832714" y="320168"/>
                </a:cubicBezTo>
                <a:cubicBezTo>
                  <a:pt x="829496" y="382927"/>
                  <a:pt x="827887" y="452123"/>
                  <a:pt x="827887" y="527755"/>
                </a:cubicBezTo>
                <a:lnTo>
                  <a:pt x="827887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pic>
        <p:nvPicPr>
          <p:cNvPr id="18" name="Google Shape;565;p81">
            <a:extLst>
              <a:ext uri="{FF2B5EF4-FFF2-40B4-BE49-F238E27FC236}">
                <a16:creationId xmlns:a16="http://schemas.microsoft.com/office/drawing/2014/main" id="{60C1F321-DF74-B8FF-DC7F-E899AC887240}"/>
              </a:ext>
            </a:extLst>
          </p:cNvPr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826928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VALORES Y UBICACIÓN IDEOLÓGICA DE LA JUVENTUD ESPAÑOLA</a:t>
            </a:r>
          </a:p>
        </p:txBody>
      </p:sp>
      <p:sp>
        <p:nvSpPr>
          <p:cNvPr id="2" name="Google Shape;575;p82">
            <a:extLst>
              <a:ext uri="{FF2B5EF4-FFF2-40B4-BE49-F238E27FC236}">
                <a16:creationId xmlns:a16="http://schemas.microsoft.com/office/drawing/2014/main" id="{81D27468-54C0-CFDB-1B41-400BDE9E733F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595793"/>
                </a:moveTo>
                <a:lnTo>
                  <a:pt x="1146628" y="888217"/>
                </a:lnTo>
                <a:lnTo>
                  <a:pt x="850416" y="888217"/>
                </a:lnTo>
                <a:lnTo>
                  <a:pt x="850416" y="880171"/>
                </a:lnTo>
                <a:cubicBezTo>
                  <a:pt x="980761" y="763235"/>
                  <a:pt x="1065915" y="683848"/>
                  <a:pt x="1105877" y="642009"/>
                </a:cubicBezTo>
                <a:close/>
                <a:moveTo>
                  <a:pt x="0" y="0"/>
                </a:moveTo>
                <a:lnTo>
                  <a:pt x="643055" y="0"/>
                </a:lnTo>
                <a:lnTo>
                  <a:pt x="581679" y="29304"/>
                </a:lnTo>
                <a:cubicBezTo>
                  <a:pt x="540376" y="52638"/>
                  <a:pt x="489418" y="91393"/>
                  <a:pt x="428804" y="145569"/>
                </a:cubicBezTo>
                <a:lnTo>
                  <a:pt x="603403" y="349938"/>
                </a:lnTo>
                <a:cubicBezTo>
                  <a:pt x="651143" y="308635"/>
                  <a:pt x="693921" y="277390"/>
                  <a:pt x="731737" y="256202"/>
                </a:cubicBezTo>
                <a:cubicBezTo>
                  <a:pt x="769553" y="235014"/>
                  <a:pt x="806967" y="224420"/>
                  <a:pt x="843979" y="224420"/>
                </a:cubicBezTo>
                <a:cubicBezTo>
                  <a:pt x="879918" y="224420"/>
                  <a:pt x="907811" y="233271"/>
                  <a:pt x="927658" y="250972"/>
                </a:cubicBezTo>
                <a:cubicBezTo>
                  <a:pt x="947504" y="268673"/>
                  <a:pt x="957428" y="292811"/>
                  <a:pt x="957428" y="323386"/>
                </a:cubicBezTo>
                <a:cubicBezTo>
                  <a:pt x="957428" y="348061"/>
                  <a:pt x="952466" y="371662"/>
                  <a:pt x="942543" y="394191"/>
                </a:cubicBezTo>
                <a:cubicBezTo>
                  <a:pt x="932619" y="416720"/>
                  <a:pt x="915052" y="443674"/>
                  <a:pt x="889841" y="475054"/>
                </a:cubicBezTo>
                <a:cubicBezTo>
                  <a:pt x="864630" y="506433"/>
                  <a:pt x="810990" y="565035"/>
                  <a:pt x="728921" y="650859"/>
                </a:cubicBezTo>
                <a:lnTo>
                  <a:pt x="441678" y="941321"/>
                </a:lnTo>
                <a:lnTo>
                  <a:pt x="441678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31996" y="689903"/>
            <a:ext cx="791541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AUTOUBICACIÓN IDEOLÓGICA POR SEXO.  </a:t>
            </a:r>
          </a:p>
        </p:txBody>
      </p:sp>
      <p:sp>
        <p:nvSpPr>
          <p:cNvPr id="9" name="CuadroTexto 1">
            <a:extLst>
              <a:ext uri="{FF2B5EF4-FFF2-40B4-BE49-F238E27FC236}">
                <a16:creationId xmlns:a16="http://schemas.microsoft.com/office/drawing/2014/main" id="{CB4745F6-9741-4112-41F8-AEEEE1CD8EC2}"/>
              </a:ext>
            </a:extLst>
          </p:cNvPr>
          <p:cNvSpPr txBox="1"/>
          <p:nvPr/>
        </p:nvSpPr>
        <p:spPr>
          <a:xfrm>
            <a:off x="184012" y="1211299"/>
            <a:ext cx="914400" cy="428017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400000"/>
              </a:lnSpc>
            </a:pPr>
            <a:r>
              <a:rPr lang="es-ES" sz="1100" dirty="0">
                <a:solidFill>
                  <a:schemeClr val="tx2"/>
                </a:solidFill>
                <a:latin typeface="Mark Pro" panose="020B0504020201010104" pitchFamily="34" charset="0"/>
              </a:rPr>
              <a:t>30%</a:t>
            </a:r>
          </a:p>
          <a:p>
            <a:pPr>
              <a:lnSpc>
                <a:spcPct val="400000"/>
              </a:lnSpc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</a:rPr>
              <a:t>25%</a:t>
            </a:r>
          </a:p>
          <a:p>
            <a:pPr>
              <a:lnSpc>
                <a:spcPct val="400000"/>
              </a:lnSpc>
            </a:pPr>
            <a:r>
              <a:rPr lang="es-ES" sz="1100" dirty="0">
                <a:solidFill>
                  <a:schemeClr val="tx2"/>
                </a:solidFill>
                <a:latin typeface="Mark Pro" panose="020B0504020201010104" pitchFamily="34" charset="0"/>
              </a:rPr>
              <a:t>20%</a:t>
            </a:r>
          </a:p>
          <a:p>
            <a:pPr>
              <a:lnSpc>
                <a:spcPct val="400000"/>
              </a:lnSpc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</a:rPr>
              <a:t>15%</a:t>
            </a:r>
          </a:p>
          <a:p>
            <a:pPr>
              <a:lnSpc>
                <a:spcPct val="400000"/>
              </a:lnSpc>
            </a:pPr>
            <a:r>
              <a:rPr lang="es-ES" sz="1100" dirty="0">
                <a:solidFill>
                  <a:schemeClr val="tx2"/>
                </a:solidFill>
                <a:latin typeface="Mark Pro" panose="020B0504020201010104" pitchFamily="34" charset="0"/>
              </a:rPr>
              <a:t>10%</a:t>
            </a:r>
          </a:p>
          <a:p>
            <a:pPr>
              <a:lnSpc>
                <a:spcPct val="400000"/>
              </a:lnSpc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</a:rPr>
              <a:t>5%</a:t>
            </a:r>
          </a:p>
          <a:p>
            <a:pPr>
              <a:lnSpc>
                <a:spcPct val="400000"/>
              </a:lnSpc>
            </a:pPr>
            <a:r>
              <a:rPr lang="es-ES" sz="1100" dirty="0">
                <a:solidFill>
                  <a:schemeClr val="tx2"/>
                </a:solidFill>
                <a:latin typeface="Mark Pro" panose="020B0504020201010104" pitchFamily="34" charset="0"/>
              </a:rPr>
              <a:t>0%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7648F89-2383-A3E7-6716-0CBD7CAE550B}"/>
              </a:ext>
            </a:extLst>
          </p:cNvPr>
          <p:cNvSpPr txBox="1"/>
          <p:nvPr/>
        </p:nvSpPr>
        <p:spPr>
          <a:xfrm>
            <a:off x="7241781" y="5905104"/>
            <a:ext cx="770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chemeClr val="tx2"/>
                </a:solidFill>
                <a:latin typeface="Mark Pro" panose="020B0504020201010104" pitchFamily="34" charset="0"/>
              </a:rPr>
              <a:t>Extrema derecha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0B07D7B-6D56-2EA8-10A4-6C7368B190ED}"/>
              </a:ext>
            </a:extLst>
          </p:cNvPr>
          <p:cNvSpPr txBox="1"/>
          <p:nvPr/>
        </p:nvSpPr>
        <p:spPr>
          <a:xfrm>
            <a:off x="7947798" y="5772481"/>
            <a:ext cx="7542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chemeClr val="tx2"/>
                </a:solidFill>
                <a:latin typeface="Mark Pro" panose="020B0504020201010104" pitchFamily="34" charset="0"/>
              </a:rPr>
              <a:t>No se sitúa en la escala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48D45F3-45DA-539B-5577-AC02D2AE4F8F}"/>
              </a:ext>
            </a:extLst>
          </p:cNvPr>
          <p:cNvSpPr txBox="1"/>
          <p:nvPr/>
        </p:nvSpPr>
        <p:spPr>
          <a:xfrm>
            <a:off x="447261" y="5903601"/>
            <a:ext cx="1053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chemeClr val="tx2"/>
                </a:solidFill>
                <a:latin typeface="Mark Pro" panose="020B0504020201010104" pitchFamily="34" charset="0"/>
              </a:rPr>
              <a:t>Extrema izquierda</a:t>
            </a:r>
          </a:p>
        </p:txBody>
      </p:sp>
      <p:pic>
        <p:nvPicPr>
          <p:cNvPr id="21" name="Imagen 20" descr="Imagen que contiene persona, sostener, vistiendo, posando&#10;&#10;Descripción generada automáticamente">
            <a:extLst>
              <a:ext uri="{FF2B5EF4-FFF2-40B4-BE49-F238E27FC236}">
                <a16:creationId xmlns:a16="http://schemas.microsoft.com/office/drawing/2014/main" id="{46A0258C-0E18-0263-AB5F-EAD01AE176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0" r="7176"/>
          <a:stretch/>
        </p:blipFill>
        <p:spPr>
          <a:xfrm>
            <a:off x="12192000" y="0"/>
            <a:ext cx="3207026" cy="6858000"/>
          </a:xfrm>
          <a:prstGeom prst="rect">
            <a:avLst/>
          </a:prstGeom>
        </p:spPr>
      </p:pic>
      <p:grpSp>
        <p:nvGrpSpPr>
          <p:cNvPr id="126" name="Grupo 125">
            <a:extLst>
              <a:ext uri="{FF2B5EF4-FFF2-40B4-BE49-F238E27FC236}">
                <a16:creationId xmlns:a16="http://schemas.microsoft.com/office/drawing/2014/main" id="{72CBC150-1F2E-F2B1-90D1-91F0E1FFDDF6}"/>
              </a:ext>
            </a:extLst>
          </p:cNvPr>
          <p:cNvGrpSpPr/>
          <p:nvPr/>
        </p:nvGrpSpPr>
        <p:grpSpPr>
          <a:xfrm>
            <a:off x="7496218" y="1089025"/>
            <a:ext cx="1236798" cy="796220"/>
            <a:chOff x="6835860" y="1690756"/>
            <a:chExt cx="1236798" cy="796220"/>
          </a:xfrm>
        </p:grpSpPr>
        <p:grpSp>
          <p:nvGrpSpPr>
            <p:cNvPr id="71" name="Grupo 70">
              <a:extLst>
                <a:ext uri="{FF2B5EF4-FFF2-40B4-BE49-F238E27FC236}">
                  <a16:creationId xmlns:a16="http://schemas.microsoft.com/office/drawing/2014/main" id="{E6D4A546-A291-EA63-8F8C-8AB3D2B56400}"/>
                </a:ext>
              </a:extLst>
            </p:cNvPr>
            <p:cNvGrpSpPr/>
            <p:nvPr/>
          </p:nvGrpSpPr>
          <p:grpSpPr>
            <a:xfrm>
              <a:off x="6844153" y="2225366"/>
              <a:ext cx="1228505" cy="261610"/>
              <a:chOff x="2059809" y="4849696"/>
              <a:chExt cx="1228505" cy="261610"/>
            </a:xfrm>
          </p:grpSpPr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5DACBC9F-E9F7-3E77-7C09-79C8BDA30192}"/>
                  </a:ext>
                </a:extLst>
              </p:cNvPr>
              <p:cNvSpPr txBox="1"/>
              <p:nvPr/>
            </p:nvSpPr>
            <p:spPr>
              <a:xfrm>
                <a:off x="2573054" y="4849696"/>
                <a:ext cx="7152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hombre</a:t>
                </a:r>
              </a:p>
            </p:txBody>
          </p:sp>
          <p:sp>
            <p:nvSpPr>
              <p:cNvPr id="70" name="CuadroTexto 69">
                <a:extLst>
                  <a:ext uri="{FF2B5EF4-FFF2-40B4-BE49-F238E27FC236}">
                    <a16:creationId xmlns:a16="http://schemas.microsoft.com/office/drawing/2014/main" id="{5C6AE7E2-F981-200F-E36A-4E963FB85B4E}"/>
                  </a:ext>
                </a:extLst>
              </p:cNvPr>
              <p:cNvSpPr txBox="1"/>
              <p:nvPr/>
            </p:nvSpPr>
            <p:spPr>
              <a:xfrm>
                <a:off x="2059809" y="4849696"/>
                <a:ext cx="57579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mujer</a:t>
                </a:r>
              </a:p>
            </p:txBody>
          </p:sp>
        </p:grpSp>
        <p:pic>
          <p:nvPicPr>
            <p:cNvPr id="123" name="Gráfico 122" descr="Hombre con relleno sólido">
              <a:extLst>
                <a:ext uri="{FF2B5EF4-FFF2-40B4-BE49-F238E27FC236}">
                  <a16:creationId xmlns:a16="http://schemas.microsoft.com/office/drawing/2014/main" id="{6A8231C1-4576-4F2E-3D89-1DB06FE5A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360459" y="1690756"/>
              <a:ext cx="615334" cy="615334"/>
            </a:xfrm>
            <a:prstGeom prst="rect">
              <a:avLst/>
            </a:prstGeom>
          </p:spPr>
        </p:pic>
        <p:pic>
          <p:nvPicPr>
            <p:cNvPr id="125" name="Gráfico 124" descr="Mujer con relleno sólido">
              <a:extLst>
                <a:ext uri="{FF2B5EF4-FFF2-40B4-BE49-F238E27FC236}">
                  <a16:creationId xmlns:a16="http://schemas.microsoft.com/office/drawing/2014/main" id="{4812DCF0-653C-4D22-F2F6-703540E4A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35860" y="1690756"/>
              <a:ext cx="615334" cy="615334"/>
            </a:xfrm>
            <a:prstGeom prst="rect">
              <a:avLst/>
            </a:prstGeom>
          </p:spPr>
        </p:pic>
      </p:grpSp>
      <p:sp>
        <p:nvSpPr>
          <p:cNvPr id="133" name="Google Shape;90;p1">
            <a:extLst>
              <a:ext uri="{FF2B5EF4-FFF2-40B4-BE49-F238E27FC236}">
                <a16:creationId xmlns:a16="http://schemas.microsoft.com/office/drawing/2014/main" id="{13852FDF-FFFA-2B8F-2B98-1BE2890B9820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8DC9631-0BE4-E9A0-5A2F-3013E2D3C9D2}"/>
              </a:ext>
            </a:extLst>
          </p:cNvPr>
          <p:cNvSpPr/>
          <p:nvPr/>
        </p:nvSpPr>
        <p:spPr>
          <a:xfrm>
            <a:off x="1" y="1246517"/>
            <a:ext cx="2732566" cy="260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Google Shape;27;p2">
            <a:extLst>
              <a:ext uri="{FF2B5EF4-FFF2-40B4-BE49-F238E27FC236}">
                <a16:creationId xmlns:a16="http://schemas.microsoft.com/office/drawing/2014/main" id="{D1586EB4-05B4-F825-4B92-614E680DD3F1}"/>
              </a:ext>
            </a:extLst>
          </p:cNvPr>
          <p:cNvSpPr txBox="1"/>
          <p:nvPr/>
        </p:nvSpPr>
        <p:spPr>
          <a:xfrm>
            <a:off x="-62346" y="1142519"/>
            <a:ext cx="267563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Datos en %</a:t>
            </a:r>
          </a:p>
        </p:txBody>
      </p:sp>
    </p:spTree>
    <p:extLst>
      <p:ext uri="{BB962C8B-B14F-4D97-AF65-F5344CB8AC3E}">
        <p14:creationId xmlns:p14="http://schemas.microsoft.com/office/powerpoint/2010/main" val="2685839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magen que contiene persona, sostener, vistiendo, posando&#10;&#10;Descripción generada automáticamente">
            <a:extLst>
              <a:ext uri="{FF2B5EF4-FFF2-40B4-BE49-F238E27FC236}">
                <a16:creationId xmlns:a16="http://schemas.microsoft.com/office/drawing/2014/main" id="{168F09AC-17C3-AE3B-8DC1-1830E06E7C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0" r="7176"/>
          <a:stretch/>
        </p:blipFill>
        <p:spPr>
          <a:xfrm>
            <a:off x="8904288" y="0"/>
            <a:ext cx="3287712" cy="6858000"/>
          </a:xfrm>
          <a:prstGeom prst="rect">
            <a:avLst/>
          </a:prstGeom>
        </p:spPr>
      </p:pic>
      <p:sp>
        <p:nvSpPr>
          <p:cNvPr id="16" name="Google Shape;572;p82">
            <a:extLst>
              <a:ext uri="{FF2B5EF4-FFF2-40B4-BE49-F238E27FC236}">
                <a16:creationId xmlns:a16="http://schemas.microsoft.com/office/drawing/2014/main" id="{279765A6-88FA-1377-C50D-C9E02AB38624}"/>
              </a:ext>
            </a:extLst>
          </p:cNvPr>
          <p:cNvSpPr/>
          <p:nvPr/>
        </p:nvSpPr>
        <p:spPr>
          <a:xfrm>
            <a:off x="12192000" y="0"/>
            <a:ext cx="3284306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042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Imagen 16" descr="Texto&#10;&#10;Descripción generada automáticamente">
            <a:extLst>
              <a:ext uri="{FF2B5EF4-FFF2-40B4-BE49-F238E27FC236}">
                <a16:creationId xmlns:a16="http://schemas.microsoft.com/office/drawing/2014/main" id="{2A21F35D-A5FC-554A-717B-D21D09409A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2198628" y="2239766"/>
            <a:ext cx="3277678" cy="1843694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2E68459-0CE7-F9BA-0C84-79385B1892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2107002"/>
              </p:ext>
            </p:extLst>
          </p:nvPr>
        </p:nvGraphicFramePr>
        <p:xfrm>
          <a:off x="263525" y="1531088"/>
          <a:ext cx="8025710" cy="5454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Google Shape;574;p82">
            <a:extLst>
              <a:ext uri="{FF2B5EF4-FFF2-40B4-BE49-F238E27FC236}">
                <a16:creationId xmlns:a16="http://schemas.microsoft.com/office/drawing/2014/main" id="{8F2B795A-C194-59FE-BFB4-BD7CD975BC2B}"/>
              </a:ext>
            </a:extLst>
          </p:cNvPr>
          <p:cNvSpPr/>
          <p:nvPr/>
        </p:nvSpPr>
        <p:spPr>
          <a:xfrm>
            <a:off x="-482974" y="201772"/>
            <a:ext cx="482974" cy="504516"/>
          </a:xfrm>
          <a:custGeom>
            <a:avLst/>
            <a:gdLst/>
            <a:ahLst/>
            <a:cxnLst/>
            <a:rect l="l" t="t" r="r" b="b"/>
            <a:pathLst>
              <a:path w="832714" h="1146628" extrusionOk="0">
                <a:moveTo>
                  <a:pt x="0" y="0"/>
                </a:moveTo>
                <a:lnTo>
                  <a:pt x="832414" y="0"/>
                </a:lnTo>
                <a:lnTo>
                  <a:pt x="460184" y="303271"/>
                </a:lnTo>
                <a:lnTo>
                  <a:pt x="625127" y="506031"/>
                </a:lnTo>
                <a:lnTo>
                  <a:pt x="758691" y="395800"/>
                </a:lnTo>
                <a:cubicBezTo>
                  <a:pt x="788193" y="369517"/>
                  <a:pt x="812868" y="344306"/>
                  <a:pt x="832714" y="320168"/>
                </a:cubicBezTo>
                <a:cubicBezTo>
                  <a:pt x="829496" y="382927"/>
                  <a:pt x="827887" y="452123"/>
                  <a:pt x="827887" y="527755"/>
                </a:cubicBezTo>
                <a:lnTo>
                  <a:pt x="827887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2" y="188913"/>
            <a:ext cx="109108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VALORES Y UBICACIÓN IDEOLÓGICA DE LA JUVENTUD ESPAÑOLA</a:t>
            </a:r>
          </a:p>
        </p:txBody>
      </p:sp>
      <p:sp>
        <p:nvSpPr>
          <p:cNvPr id="2" name="Google Shape;575;p82">
            <a:extLst>
              <a:ext uri="{FF2B5EF4-FFF2-40B4-BE49-F238E27FC236}">
                <a16:creationId xmlns:a16="http://schemas.microsoft.com/office/drawing/2014/main" id="{81D27468-54C0-CFDB-1B41-400BDE9E733F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595793"/>
                </a:moveTo>
                <a:lnTo>
                  <a:pt x="1146628" y="888217"/>
                </a:lnTo>
                <a:lnTo>
                  <a:pt x="850416" y="888217"/>
                </a:lnTo>
                <a:lnTo>
                  <a:pt x="850416" y="880171"/>
                </a:lnTo>
                <a:cubicBezTo>
                  <a:pt x="980761" y="763235"/>
                  <a:pt x="1065915" y="683848"/>
                  <a:pt x="1105877" y="642009"/>
                </a:cubicBezTo>
                <a:close/>
                <a:moveTo>
                  <a:pt x="0" y="0"/>
                </a:moveTo>
                <a:lnTo>
                  <a:pt x="643055" y="0"/>
                </a:lnTo>
                <a:lnTo>
                  <a:pt x="581679" y="29304"/>
                </a:lnTo>
                <a:cubicBezTo>
                  <a:pt x="540376" y="52638"/>
                  <a:pt x="489418" y="91393"/>
                  <a:pt x="428804" y="145569"/>
                </a:cubicBezTo>
                <a:lnTo>
                  <a:pt x="603403" y="349938"/>
                </a:lnTo>
                <a:cubicBezTo>
                  <a:pt x="651143" y="308635"/>
                  <a:pt x="693921" y="277390"/>
                  <a:pt x="731737" y="256202"/>
                </a:cubicBezTo>
                <a:cubicBezTo>
                  <a:pt x="769553" y="235014"/>
                  <a:pt x="806967" y="224420"/>
                  <a:pt x="843979" y="224420"/>
                </a:cubicBezTo>
                <a:cubicBezTo>
                  <a:pt x="879918" y="224420"/>
                  <a:pt x="907811" y="233271"/>
                  <a:pt x="927658" y="250972"/>
                </a:cubicBezTo>
                <a:cubicBezTo>
                  <a:pt x="947504" y="268673"/>
                  <a:pt x="957428" y="292811"/>
                  <a:pt x="957428" y="323386"/>
                </a:cubicBezTo>
                <a:cubicBezTo>
                  <a:pt x="957428" y="348061"/>
                  <a:pt x="952466" y="371662"/>
                  <a:pt x="942543" y="394191"/>
                </a:cubicBezTo>
                <a:cubicBezTo>
                  <a:pt x="932619" y="416720"/>
                  <a:pt x="915052" y="443674"/>
                  <a:pt x="889841" y="475054"/>
                </a:cubicBezTo>
                <a:cubicBezTo>
                  <a:pt x="864630" y="506433"/>
                  <a:pt x="810990" y="565035"/>
                  <a:pt x="728921" y="650859"/>
                </a:cubicBezTo>
                <a:lnTo>
                  <a:pt x="441678" y="941321"/>
                </a:lnTo>
                <a:lnTo>
                  <a:pt x="441678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20993" y="767960"/>
            <a:ext cx="109108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¿CÓMO SERÍA SU SOCIEDAD IDEAL EN 10 AÑOS?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9" name="Google Shape;457;p8">
            <a:extLst>
              <a:ext uri="{FF2B5EF4-FFF2-40B4-BE49-F238E27FC236}">
                <a16:creationId xmlns:a16="http://schemas.microsoft.com/office/drawing/2014/main" id="{62F61E24-5480-A78E-DAC3-6B0A883F4E45}"/>
              </a:ext>
            </a:extLst>
          </p:cNvPr>
          <p:cNvSpPr txBox="1"/>
          <p:nvPr/>
        </p:nvSpPr>
        <p:spPr>
          <a:xfrm>
            <a:off x="6894977" y="4765269"/>
            <a:ext cx="2369673" cy="12926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La cuarta característica </a:t>
            </a:r>
            <a:b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</a:b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más valorada es </a:t>
            </a:r>
            <a:b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</a:b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“tolerante” (28,6%)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, seguida de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“solidaria” (25,9%), “equitativa” (24,6%)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y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democrática (24,5%).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2A18AAD-1D80-4218-5826-AEDA783888E6}"/>
              </a:ext>
            </a:extLst>
          </p:cNvPr>
          <p:cNvSpPr/>
          <p:nvPr/>
        </p:nvSpPr>
        <p:spPr>
          <a:xfrm>
            <a:off x="1" y="1246517"/>
            <a:ext cx="2732566" cy="260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Google Shape;27;p2">
            <a:extLst>
              <a:ext uri="{FF2B5EF4-FFF2-40B4-BE49-F238E27FC236}">
                <a16:creationId xmlns:a16="http://schemas.microsoft.com/office/drawing/2014/main" id="{0E9CD4FE-BCA6-22AD-3719-DCD61545AFD3}"/>
              </a:ext>
            </a:extLst>
          </p:cNvPr>
          <p:cNvSpPr txBox="1"/>
          <p:nvPr/>
        </p:nvSpPr>
        <p:spPr>
          <a:xfrm>
            <a:off x="-62346" y="1142519"/>
            <a:ext cx="267563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Datos en %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F7CDD40D-C73B-BAAE-189F-55990756BFC1}"/>
              </a:ext>
            </a:extLst>
          </p:cNvPr>
          <p:cNvGrpSpPr/>
          <p:nvPr/>
        </p:nvGrpSpPr>
        <p:grpSpPr>
          <a:xfrm>
            <a:off x="12192000" y="0"/>
            <a:ext cx="3287712" cy="6858000"/>
            <a:chOff x="8904288" y="0"/>
            <a:chExt cx="3287712" cy="685800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9CB26F5-AB9D-99AB-2B3F-FE3F067F3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7" r="36517"/>
            <a:stretch/>
          </p:blipFill>
          <p:spPr>
            <a:xfrm>
              <a:off x="8904288" y="0"/>
              <a:ext cx="3287712" cy="6858000"/>
            </a:xfrm>
            <a:prstGeom prst="rect">
              <a:avLst/>
            </a:prstGeom>
          </p:spPr>
        </p:pic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AC94BF21-5B03-21D4-7202-2D00DA676579}"/>
                </a:ext>
              </a:extLst>
            </p:cNvPr>
            <p:cNvSpPr/>
            <p:nvPr/>
          </p:nvSpPr>
          <p:spPr>
            <a:xfrm flipH="1">
              <a:off x="8904288" y="0"/>
              <a:ext cx="3287710" cy="6858000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64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5474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o 29">
            <a:extLst>
              <a:ext uri="{FF2B5EF4-FFF2-40B4-BE49-F238E27FC236}">
                <a16:creationId xmlns:a16="http://schemas.microsoft.com/office/drawing/2014/main" id="{4579C224-5B9C-B022-347F-6F5669D0072D}"/>
              </a:ext>
            </a:extLst>
          </p:cNvPr>
          <p:cNvGrpSpPr/>
          <p:nvPr/>
        </p:nvGrpSpPr>
        <p:grpSpPr>
          <a:xfrm>
            <a:off x="8904288" y="0"/>
            <a:ext cx="3287712" cy="6858000"/>
            <a:chOff x="8904288" y="0"/>
            <a:chExt cx="3287712" cy="685800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5838281-5AD8-8C8D-27BA-2F25F523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7" r="36517"/>
            <a:stretch/>
          </p:blipFill>
          <p:spPr>
            <a:xfrm>
              <a:off x="8904288" y="0"/>
              <a:ext cx="3287712" cy="6858000"/>
            </a:xfrm>
            <a:prstGeom prst="rect">
              <a:avLst/>
            </a:prstGeom>
          </p:spPr>
        </p:pic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155F7309-15C9-8B79-AFE8-FC4BD3B7EF93}"/>
                </a:ext>
              </a:extLst>
            </p:cNvPr>
            <p:cNvSpPr/>
            <p:nvPr/>
          </p:nvSpPr>
          <p:spPr>
            <a:xfrm flipH="1">
              <a:off x="8904288" y="0"/>
              <a:ext cx="3287710" cy="6858000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64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042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2E68459-0CE7-F9BA-0C84-79385B1892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928034"/>
              </p:ext>
            </p:extLst>
          </p:nvPr>
        </p:nvGraphicFramePr>
        <p:xfrm>
          <a:off x="3662958" y="1448089"/>
          <a:ext cx="3683416" cy="527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2" y="188913"/>
            <a:ext cx="109108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VALORES Y UBICACIÓN IDEOLÓGICA DE LA JUVENTUD ESPAÑOLA</a:t>
            </a:r>
          </a:p>
        </p:txBody>
      </p:sp>
      <p:sp>
        <p:nvSpPr>
          <p:cNvPr id="2" name="Google Shape;575;p82">
            <a:extLst>
              <a:ext uri="{FF2B5EF4-FFF2-40B4-BE49-F238E27FC236}">
                <a16:creationId xmlns:a16="http://schemas.microsoft.com/office/drawing/2014/main" id="{81D27468-54C0-CFDB-1B41-400BDE9E733F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595793"/>
                </a:moveTo>
                <a:lnTo>
                  <a:pt x="1146628" y="888217"/>
                </a:lnTo>
                <a:lnTo>
                  <a:pt x="850416" y="888217"/>
                </a:lnTo>
                <a:lnTo>
                  <a:pt x="850416" y="880171"/>
                </a:lnTo>
                <a:cubicBezTo>
                  <a:pt x="980761" y="763235"/>
                  <a:pt x="1065915" y="683848"/>
                  <a:pt x="1105877" y="642009"/>
                </a:cubicBezTo>
                <a:close/>
                <a:moveTo>
                  <a:pt x="0" y="0"/>
                </a:moveTo>
                <a:lnTo>
                  <a:pt x="643055" y="0"/>
                </a:lnTo>
                <a:lnTo>
                  <a:pt x="581679" y="29304"/>
                </a:lnTo>
                <a:cubicBezTo>
                  <a:pt x="540376" y="52638"/>
                  <a:pt x="489418" y="91393"/>
                  <a:pt x="428804" y="145569"/>
                </a:cubicBezTo>
                <a:lnTo>
                  <a:pt x="603403" y="349938"/>
                </a:lnTo>
                <a:cubicBezTo>
                  <a:pt x="651143" y="308635"/>
                  <a:pt x="693921" y="277390"/>
                  <a:pt x="731737" y="256202"/>
                </a:cubicBezTo>
                <a:cubicBezTo>
                  <a:pt x="769553" y="235014"/>
                  <a:pt x="806967" y="224420"/>
                  <a:pt x="843979" y="224420"/>
                </a:cubicBezTo>
                <a:cubicBezTo>
                  <a:pt x="879918" y="224420"/>
                  <a:pt x="907811" y="233271"/>
                  <a:pt x="927658" y="250972"/>
                </a:cubicBezTo>
                <a:cubicBezTo>
                  <a:pt x="947504" y="268673"/>
                  <a:pt x="957428" y="292811"/>
                  <a:pt x="957428" y="323386"/>
                </a:cubicBezTo>
                <a:cubicBezTo>
                  <a:pt x="957428" y="348061"/>
                  <a:pt x="952466" y="371662"/>
                  <a:pt x="942543" y="394191"/>
                </a:cubicBezTo>
                <a:cubicBezTo>
                  <a:pt x="932619" y="416720"/>
                  <a:pt x="915052" y="443674"/>
                  <a:pt x="889841" y="475054"/>
                </a:cubicBezTo>
                <a:cubicBezTo>
                  <a:pt x="864630" y="506433"/>
                  <a:pt x="810990" y="565035"/>
                  <a:pt x="728921" y="650859"/>
                </a:cubicBezTo>
                <a:lnTo>
                  <a:pt x="441678" y="941321"/>
                </a:lnTo>
                <a:lnTo>
                  <a:pt x="441678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20993" y="767960"/>
            <a:ext cx="109108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VALORACIÓN DE LAS POLÍTICAS MIGRATORIAS.  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D65BDFC2-625C-1B3A-9EFF-707E09490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332395"/>
              </p:ext>
            </p:extLst>
          </p:nvPr>
        </p:nvGraphicFramePr>
        <p:xfrm>
          <a:off x="-174617" y="1524372"/>
          <a:ext cx="3736975" cy="4403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6975">
                  <a:extLst>
                    <a:ext uri="{9D8B030D-6E8A-4147-A177-3AD203B41FA5}">
                      <a16:colId xmlns:a16="http://schemas.microsoft.com/office/drawing/2014/main" val="1625201133"/>
                    </a:ext>
                  </a:extLst>
                </a:gridCol>
              </a:tblGrid>
              <a:tr h="771974">
                <a:tc>
                  <a:txBody>
                    <a:bodyPr/>
                    <a:lstStyle/>
                    <a:p>
                      <a:pPr algn="r"/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Seguridad fronteriza </a:t>
                      </a:r>
                      <a:b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</a:b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(infraestructura y controles de acceso)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075410"/>
                  </a:ext>
                </a:extLst>
              </a:tr>
              <a:tr h="626157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Seguridad ciudadana </a:t>
                      </a:r>
                      <a:b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(policía y fuerzas armadas)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495589"/>
                  </a:ext>
                </a:extLst>
              </a:tr>
              <a:tr h="626157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Programas de cooperación al desarrollo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956055"/>
                  </a:ext>
                </a:extLst>
              </a:tr>
              <a:tr h="108076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Programas de ayuda para </a:t>
                      </a:r>
                      <a:b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solicitantes de asilo o refugio</a:t>
                      </a:r>
                    </a:p>
                    <a:p>
                      <a:pPr algn="r"/>
                      <a:endParaRPr lang="es-ES" sz="1200" b="0" kern="1200" dirty="0">
                        <a:solidFill>
                          <a:schemeClr val="tx2"/>
                        </a:solidFill>
                        <a:latin typeface="Mark Pro" panose="020B05040202010101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324126"/>
                  </a:ext>
                </a:extLst>
              </a:tr>
              <a:tr h="67187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Atención a personas extranjeras vulnerables residentes en España</a:t>
                      </a:r>
                    </a:p>
                    <a:p>
                      <a:pPr algn="r" fontAlgn="ctr"/>
                      <a:endParaRPr lang="es-ES" sz="1200" b="0" kern="1200" dirty="0">
                        <a:solidFill>
                          <a:schemeClr val="tx2"/>
                        </a:solidFill>
                        <a:latin typeface="Mark Pro" panose="020B05040202010101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044729"/>
                  </a:ext>
                </a:extLst>
              </a:tr>
              <a:tr h="626157">
                <a:tc>
                  <a:txBody>
                    <a:bodyPr/>
                    <a:lstStyle/>
                    <a:p>
                      <a:pPr algn="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Programas de sensibilización contra </a:t>
                      </a:r>
                      <a:b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el racismo y la xenofobia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8597749"/>
                  </a:ext>
                </a:extLst>
              </a:tr>
            </a:tbl>
          </a:graphicData>
        </a:graphic>
      </p:graphicFrame>
      <p:sp>
        <p:nvSpPr>
          <p:cNvPr id="11" name="Google Shape;457;p8">
            <a:extLst>
              <a:ext uri="{FF2B5EF4-FFF2-40B4-BE49-F238E27FC236}">
                <a16:creationId xmlns:a16="http://schemas.microsoft.com/office/drawing/2014/main" id="{3D55CD94-E5F7-B211-069D-A5DEA39675BD}"/>
              </a:ext>
            </a:extLst>
          </p:cNvPr>
          <p:cNvSpPr txBox="1"/>
          <p:nvPr/>
        </p:nvSpPr>
        <p:spPr>
          <a:xfrm>
            <a:off x="6894977" y="3393669"/>
            <a:ext cx="2369673" cy="12926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La que se valora con una puntuación más alta en términos de importancia es el desarrollo de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Programas de sensibilización contra el racismo y la xenofobia.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1E99D1BF-2B9F-BC7E-F73E-26DB272F825F}"/>
              </a:ext>
            </a:extLst>
          </p:cNvPr>
          <p:cNvSpPr/>
          <p:nvPr/>
        </p:nvSpPr>
        <p:spPr>
          <a:xfrm>
            <a:off x="0" y="1246517"/>
            <a:ext cx="6369627" cy="260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Google Shape;27;p2">
            <a:extLst>
              <a:ext uri="{FF2B5EF4-FFF2-40B4-BE49-F238E27FC236}">
                <a16:creationId xmlns:a16="http://schemas.microsoft.com/office/drawing/2014/main" id="{7890F2FA-989B-3F0F-B5C3-61203999B096}"/>
              </a:ext>
            </a:extLst>
          </p:cNvPr>
          <p:cNvSpPr txBox="1"/>
          <p:nvPr/>
        </p:nvSpPr>
        <p:spPr>
          <a:xfrm>
            <a:off x="-62347" y="1142519"/>
            <a:ext cx="622415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Datos en medias. Escala de valoración: </a:t>
            </a:r>
            <a:r>
              <a:rPr lang="es-ES" sz="1200" b="1" kern="0" dirty="0">
                <a:latin typeface="Mark Pro" panose="020B0504020201010104" pitchFamily="34" charset="0"/>
                <a:cs typeface="Arial"/>
                <a:sym typeface="Arial"/>
              </a:rPr>
              <a:t>0 Nada importante · 10 Muy Importante </a:t>
            </a:r>
            <a:endParaRPr kumimoji="0" lang="es-ES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ark Pro" panose="020B0504020201010104" pitchFamily="34" charset="0"/>
              <a:cs typeface="Arial"/>
              <a:sym typeface="Arial"/>
            </a:endParaRPr>
          </a:p>
        </p:txBody>
      </p:sp>
      <p:sp>
        <p:nvSpPr>
          <p:cNvPr id="34" name="Google Shape;27;p2">
            <a:extLst>
              <a:ext uri="{FF2B5EF4-FFF2-40B4-BE49-F238E27FC236}">
                <a16:creationId xmlns:a16="http://schemas.microsoft.com/office/drawing/2014/main" id="{2EF0A9C9-8F30-D3E0-966E-924679D23687}"/>
              </a:ext>
            </a:extLst>
          </p:cNvPr>
          <p:cNvSpPr txBox="1"/>
          <p:nvPr/>
        </p:nvSpPr>
        <p:spPr>
          <a:xfrm>
            <a:off x="3920513" y="6858000"/>
            <a:ext cx="5526830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>
              <a:spcBef>
                <a:spcPts val="1200"/>
              </a:spcBef>
              <a:buClr>
                <a:srgbClr val="00A3FF"/>
              </a:buClr>
              <a:buSzPts val="1600"/>
              <a:buFont typeface="Arial"/>
              <a:buNone/>
              <a:defRPr/>
            </a:pPr>
            <a: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  <a:t>PERCEPCIÓN </a:t>
            </a:r>
            <a:b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</a:br>
            <a: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  <a:t>DE LA DISCRIMINACIÓN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ADFA824B-5505-5EED-F5B5-94853E4439FB}"/>
              </a:ext>
            </a:extLst>
          </p:cNvPr>
          <p:cNvGrpSpPr/>
          <p:nvPr/>
        </p:nvGrpSpPr>
        <p:grpSpPr>
          <a:xfrm>
            <a:off x="0" y="6858000"/>
            <a:ext cx="3792538" cy="6858000"/>
            <a:chOff x="0" y="0"/>
            <a:chExt cx="3792538" cy="6858000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5884CE39-2FD7-5629-619E-CCCE92344EF5}"/>
                </a:ext>
              </a:extLst>
            </p:cNvPr>
            <p:cNvGrpSpPr/>
            <p:nvPr/>
          </p:nvGrpSpPr>
          <p:grpSpPr>
            <a:xfrm>
              <a:off x="0" y="0"/>
              <a:ext cx="3792538" cy="6858000"/>
              <a:chOff x="0" y="0"/>
              <a:chExt cx="3792538" cy="6858000"/>
            </a:xfrm>
          </p:grpSpPr>
          <p:pic>
            <p:nvPicPr>
              <p:cNvPr id="43" name="Imagen 42" descr="Imagen que contiene interior, tabla, pequeño, agua&#10;&#10;Descripción generada automáticamente">
                <a:extLst>
                  <a:ext uri="{FF2B5EF4-FFF2-40B4-BE49-F238E27FC236}">
                    <a16:creationId xmlns:a16="http://schemas.microsoft.com/office/drawing/2014/main" id="{4A443E14-BCA9-289C-1CEC-26A16C4C86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40" r="28653"/>
              <a:stretch/>
            </p:blipFill>
            <p:spPr>
              <a:xfrm>
                <a:off x="0" y="0"/>
                <a:ext cx="3792538" cy="6858000"/>
              </a:xfrm>
              <a:prstGeom prst="rect">
                <a:avLst/>
              </a:prstGeom>
            </p:spPr>
          </p:pic>
          <p:sp>
            <p:nvSpPr>
              <p:cNvPr id="44" name="Rectángulo 43">
                <a:extLst>
                  <a:ext uri="{FF2B5EF4-FFF2-40B4-BE49-F238E27FC236}">
                    <a16:creationId xmlns:a16="http://schemas.microsoft.com/office/drawing/2014/main" id="{D5D8B2D7-4CA1-376A-0F97-6C835435E5FA}"/>
                  </a:ext>
                </a:extLst>
              </p:cNvPr>
              <p:cNvSpPr/>
              <p:nvPr/>
            </p:nvSpPr>
            <p:spPr>
              <a:xfrm flipH="1">
                <a:off x="0" y="3052119"/>
                <a:ext cx="3792538" cy="3805881"/>
              </a:xfrm>
              <a:prstGeom prst="rect">
                <a:avLst/>
              </a:prstGeom>
              <a:gradFill flip="none" rotWithShape="1">
                <a:gsLst>
                  <a:gs pos="39000">
                    <a:srgbClr val="262626">
                      <a:alpha val="64000"/>
                    </a:srgbClr>
                  </a:gs>
                  <a:gs pos="100000">
                    <a:srgbClr val="262626">
                      <a:alpha val="0"/>
                    </a:srgb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45" name="Google Shape;149;p3">
                <a:extLst>
                  <a:ext uri="{FF2B5EF4-FFF2-40B4-BE49-F238E27FC236}">
                    <a16:creationId xmlns:a16="http://schemas.microsoft.com/office/drawing/2014/main" id="{F0B89140-04D3-8644-581F-F55DBE714792}"/>
                  </a:ext>
                </a:extLst>
              </p:cNvPr>
              <p:cNvPicPr preferRelativeResize="0"/>
              <p:nvPr/>
            </p:nvPicPr>
            <p:blipFill>
              <a:blip r:embed="rId8"/>
              <a:srcRect/>
              <a:stretch/>
            </p:blipFill>
            <p:spPr>
              <a:xfrm>
                <a:off x="263525" y="6304085"/>
                <a:ext cx="3246395" cy="5539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2" name="Google Shape;90;p1">
              <a:extLst>
                <a:ext uri="{FF2B5EF4-FFF2-40B4-BE49-F238E27FC236}">
                  <a16:creationId xmlns:a16="http://schemas.microsoft.com/office/drawing/2014/main" id="{B83259D6-B524-9A2D-9D1B-0CF34F25E7EA}"/>
                </a:ext>
              </a:extLst>
            </p:cNvPr>
            <p:cNvSpPr txBox="1">
              <a:spLocks/>
            </p:cNvSpPr>
            <p:nvPr/>
          </p:nvSpPr>
          <p:spPr>
            <a:xfrm>
              <a:off x="178420" y="5013052"/>
              <a:ext cx="2209180" cy="1309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Calibri"/>
                <a:buNone/>
                <a:defRPr sz="6000" b="0" i="0" u="none" strike="noStrike" cap="none">
                  <a:solidFill>
                    <a:schemeClr val="dk1"/>
                  </a:solidFill>
                  <a:latin typeface="Mark Pro" panose="020B0504020201010104" pitchFamily="34" charset="0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l">
                <a:lnSpc>
                  <a:spcPct val="100000"/>
                </a:lnSpc>
                <a:buClr>
                  <a:srgbClr val="00A3FF"/>
                </a:buClr>
                <a:buSzPts val="7000"/>
                <a:defRPr/>
              </a:pPr>
              <a:r>
                <a:rPr lang="es-ES" sz="1600" b="1" kern="0" dirty="0">
                  <a:solidFill>
                    <a:schemeClr val="tx2"/>
                  </a:solidFill>
                </a:rPr>
                <a:t>RACISMO Y XENOFOBIA </a:t>
              </a:r>
              <a:r>
                <a:rPr lang="es-ES" sz="1600" kern="0" dirty="0">
                  <a:solidFill>
                    <a:schemeClr val="tx2"/>
                  </a:solidFill>
                </a:rPr>
                <a:t>EN LA POBLACIÓN JOVEN ESPAÑOLA</a:t>
              </a:r>
              <a:endParaRPr kumimoji="0" lang="es-ES" sz="1600" b="1" i="0" u="none" strike="noStrike" kern="0" cap="none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9262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35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D1C819D5-63AB-59A2-47BE-EAC339C86552}"/>
              </a:ext>
            </a:extLst>
          </p:cNvPr>
          <p:cNvGrpSpPr/>
          <p:nvPr/>
        </p:nvGrpSpPr>
        <p:grpSpPr>
          <a:xfrm>
            <a:off x="12192000" y="0"/>
            <a:ext cx="3287712" cy="6858000"/>
            <a:chOff x="8904288" y="0"/>
            <a:chExt cx="3287712" cy="685800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083A032-1E7A-4BAB-4BE3-B808B4942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7" r="36517"/>
            <a:stretch/>
          </p:blipFill>
          <p:spPr>
            <a:xfrm>
              <a:off x="8904288" y="0"/>
              <a:ext cx="3287712" cy="6858000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BE85A4EA-A313-0421-1B0E-53CD61C9EAC4}"/>
                </a:ext>
              </a:extLst>
            </p:cNvPr>
            <p:cNvSpPr/>
            <p:nvPr/>
          </p:nvSpPr>
          <p:spPr>
            <a:xfrm flipH="1">
              <a:off x="8904288" y="0"/>
              <a:ext cx="3287710" cy="6858000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64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06" name="Google Shape;306;g17c3bd401c5_0_23"/>
          <p:cNvSpPr/>
          <p:nvPr/>
        </p:nvSpPr>
        <p:spPr>
          <a:xfrm>
            <a:off x="3792538" y="0"/>
            <a:ext cx="8399462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g17c3bd401c5_0_23"/>
          <p:cNvPicPr preferRelativeResize="0"/>
          <p:nvPr/>
        </p:nvPicPr>
        <p:blipFill rotWithShape="1">
          <a:blip r:embed="rId4">
            <a:alphaModFix/>
          </a:blip>
          <a:srcRect b="50915"/>
          <a:stretch/>
        </p:blipFill>
        <p:spPr>
          <a:xfrm>
            <a:off x="10191831" y="6100695"/>
            <a:ext cx="2055925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7;p2">
            <a:extLst>
              <a:ext uri="{FF2B5EF4-FFF2-40B4-BE49-F238E27FC236}">
                <a16:creationId xmlns:a16="http://schemas.microsoft.com/office/drawing/2014/main" id="{658A64AF-9632-8694-085F-659E7402EB6B}"/>
              </a:ext>
            </a:extLst>
          </p:cNvPr>
          <p:cNvSpPr txBox="1"/>
          <p:nvPr/>
        </p:nvSpPr>
        <p:spPr>
          <a:xfrm>
            <a:off x="3920513" y="2622008"/>
            <a:ext cx="5526830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>
              <a:spcBef>
                <a:spcPts val="1200"/>
              </a:spcBef>
              <a:buClr>
                <a:srgbClr val="00A3FF"/>
              </a:buClr>
              <a:buSzPts val="1600"/>
              <a:buFont typeface="Arial"/>
              <a:buNone/>
              <a:defRPr/>
            </a:pPr>
            <a: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  <a:t>PERCEPCIÓN </a:t>
            </a:r>
            <a:b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</a:br>
            <a: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  <a:t>DE LA DISCRIMINACIÓN</a:t>
            </a:r>
          </a:p>
        </p:txBody>
      </p:sp>
      <p:sp>
        <p:nvSpPr>
          <p:cNvPr id="7" name="Google Shape;576;p82">
            <a:extLst>
              <a:ext uri="{FF2B5EF4-FFF2-40B4-BE49-F238E27FC236}">
                <a16:creationId xmlns:a16="http://schemas.microsoft.com/office/drawing/2014/main" id="{7F6DE538-4755-96DA-D45D-C65F645EBA97}"/>
              </a:ext>
            </a:extLst>
          </p:cNvPr>
          <p:cNvSpPr/>
          <p:nvPr/>
        </p:nvSpPr>
        <p:spPr>
          <a:xfrm>
            <a:off x="4008438" y="800100"/>
            <a:ext cx="1827213" cy="1908175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452368"/>
                </a:moveTo>
                <a:lnTo>
                  <a:pt x="1146628" y="577914"/>
                </a:lnTo>
                <a:lnTo>
                  <a:pt x="1124886" y="567080"/>
                </a:lnTo>
                <a:cubicBezTo>
                  <a:pt x="1088075" y="552396"/>
                  <a:pt x="1045129" y="541970"/>
                  <a:pt x="996049" y="535801"/>
                </a:cubicBezTo>
                <a:lnTo>
                  <a:pt x="996049" y="530974"/>
                </a:lnTo>
                <a:cubicBezTo>
                  <a:pt x="1038156" y="519173"/>
                  <a:pt x="1075302" y="503785"/>
                  <a:pt x="1107486" y="484810"/>
                </a:cubicBezTo>
                <a:close/>
                <a:moveTo>
                  <a:pt x="0" y="0"/>
                </a:moveTo>
                <a:lnTo>
                  <a:pt x="601092" y="0"/>
                </a:lnTo>
                <a:lnTo>
                  <a:pt x="544969" y="21258"/>
                </a:lnTo>
                <a:cubicBezTo>
                  <a:pt x="513120" y="36546"/>
                  <a:pt x="481640" y="54917"/>
                  <a:pt x="450529" y="76373"/>
                </a:cubicBezTo>
                <a:lnTo>
                  <a:pt x="582483" y="288788"/>
                </a:lnTo>
                <a:cubicBezTo>
                  <a:pt x="662944" y="238367"/>
                  <a:pt x="740722" y="213156"/>
                  <a:pt x="815818" y="213156"/>
                </a:cubicBezTo>
                <a:cubicBezTo>
                  <a:pt x="856048" y="213156"/>
                  <a:pt x="888098" y="220666"/>
                  <a:pt x="911968" y="235685"/>
                </a:cubicBezTo>
                <a:cubicBezTo>
                  <a:pt x="935838" y="250704"/>
                  <a:pt x="947773" y="273769"/>
                  <a:pt x="947773" y="304880"/>
                </a:cubicBezTo>
                <a:cubicBezTo>
                  <a:pt x="947773" y="387486"/>
                  <a:pt x="867044" y="428789"/>
                  <a:pt x="705587" y="428789"/>
                </a:cubicBezTo>
                <a:lnTo>
                  <a:pt x="631564" y="428789"/>
                </a:lnTo>
                <a:lnTo>
                  <a:pt x="631564" y="667756"/>
                </a:lnTo>
                <a:lnTo>
                  <a:pt x="703978" y="667756"/>
                </a:lnTo>
                <a:cubicBezTo>
                  <a:pt x="763519" y="667756"/>
                  <a:pt x="811795" y="672181"/>
                  <a:pt x="848807" y="681032"/>
                </a:cubicBezTo>
                <a:cubicBezTo>
                  <a:pt x="885818" y="689883"/>
                  <a:pt x="912638" y="703024"/>
                  <a:pt x="929267" y="720457"/>
                </a:cubicBezTo>
                <a:cubicBezTo>
                  <a:pt x="945895" y="737890"/>
                  <a:pt x="954209" y="762699"/>
                  <a:pt x="954209" y="794883"/>
                </a:cubicBezTo>
                <a:cubicBezTo>
                  <a:pt x="954209" y="836722"/>
                  <a:pt x="938252" y="867431"/>
                  <a:pt x="906336" y="887010"/>
                </a:cubicBezTo>
                <a:cubicBezTo>
                  <a:pt x="874420" y="906589"/>
                  <a:pt x="823596" y="916378"/>
                  <a:pt x="753864" y="916378"/>
                </a:cubicBezTo>
                <a:cubicBezTo>
                  <a:pt x="708806" y="916378"/>
                  <a:pt x="659591" y="910075"/>
                  <a:pt x="606219" y="897470"/>
                </a:cubicBezTo>
                <a:cubicBezTo>
                  <a:pt x="552847" y="884864"/>
                  <a:pt x="500414" y="865420"/>
                  <a:pt x="448919" y="839136"/>
                </a:cubicBezTo>
                <a:lnTo>
                  <a:pt x="448919" y="1103046"/>
                </a:lnTo>
                <a:cubicBezTo>
                  <a:pt x="480299" y="1115115"/>
                  <a:pt x="510572" y="1125306"/>
                  <a:pt x="539739" y="1133621"/>
                </a:cubicBezTo>
                <a:lnTo>
                  <a:pt x="596443" y="1146628"/>
                </a:lnTo>
                <a:lnTo>
                  <a:pt x="0" y="114662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3E6BACE-4A53-64D9-3B93-C04836221D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7" r="36517"/>
          <a:stretch/>
        </p:blipFill>
        <p:spPr>
          <a:xfrm>
            <a:off x="12192000" y="0"/>
            <a:ext cx="3287712" cy="6858000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F32D1E6A-2166-B256-0DD9-41415321348E}"/>
              </a:ext>
            </a:extLst>
          </p:cNvPr>
          <p:cNvGrpSpPr/>
          <p:nvPr/>
        </p:nvGrpSpPr>
        <p:grpSpPr>
          <a:xfrm>
            <a:off x="0" y="0"/>
            <a:ext cx="3792538" cy="6858000"/>
            <a:chOff x="0" y="0"/>
            <a:chExt cx="3792538" cy="6858000"/>
          </a:xfrm>
        </p:grpSpPr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C108BAA-E94D-2098-67FF-96C201FAE3A7}"/>
                </a:ext>
              </a:extLst>
            </p:cNvPr>
            <p:cNvGrpSpPr/>
            <p:nvPr/>
          </p:nvGrpSpPr>
          <p:grpSpPr>
            <a:xfrm>
              <a:off x="0" y="0"/>
              <a:ext cx="3792538" cy="6858000"/>
              <a:chOff x="0" y="0"/>
              <a:chExt cx="3792538" cy="6858000"/>
            </a:xfrm>
          </p:grpSpPr>
          <p:pic>
            <p:nvPicPr>
              <p:cNvPr id="19" name="Imagen 18" descr="Imagen que contiene interior, tabla, pequeño, agua&#10;&#10;Descripción generada automáticamente">
                <a:extLst>
                  <a:ext uri="{FF2B5EF4-FFF2-40B4-BE49-F238E27FC236}">
                    <a16:creationId xmlns:a16="http://schemas.microsoft.com/office/drawing/2014/main" id="{5344AA3E-87D2-7009-3D20-8CD0D1BB8F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40" r="28653"/>
              <a:stretch/>
            </p:blipFill>
            <p:spPr>
              <a:xfrm>
                <a:off x="0" y="0"/>
                <a:ext cx="3792538" cy="6858000"/>
              </a:xfrm>
              <a:prstGeom prst="rect">
                <a:avLst/>
              </a:prstGeom>
            </p:spPr>
          </p:pic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0BDDD2BA-164D-A7E2-8F92-21682344920E}"/>
                  </a:ext>
                </a:extLst>
              </p:cNvPr>
              <p:cNvSpPr/>
              <p:nvPr/>
            </p:nvSpPr>
            <p:spPr>
              <a:xfrm flipH="1">
                <a:off x="0" y="3052119"/>
                <a:ext cx="3792538" cy="3805881"/>
              </a:xfrm>
              <a:prstGeom prst="rect">
                <a:avLst/>
              </a:prstGeom>
              <a:gradFill flip="none" rotWithShape="1">
                <a:gsLst>
                  <a:gs pos="39000">
                    <a:srgbClr val="262626">
                      <a:alpha val="64000"/>
                    </a:srgbClr>
                  </a:gs>
                  <a:gs pos="100000">
                    <a:srgbClr val="262626">
                      <a:alpha val="0"/>
                    </a:srgb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17" name="Google Shape;149;p3">
                <a:extLst>
                  <a:ext uri="{FF2B5EF4-FFF2-40B4-BE49-F238E27FC236}">
                    <a16:creationId xmlns:a16="http://schemas.microsoft.com/office/drawing/2014/main" id="{34C976DD-459F-A9A7-3087-5953F1503FBE}"/>
                  </a:ext>
                </a:extLst>
              </p:cNvPr>
              <p:cNvPicPr preferRelativeResize="0"/>
              <p:nvPr/>
            </p:nvPicPr>
            <p:blipFill>
              <a:blip r:embed="rId7"/>
              <a:srcRect/>
              <a:stretch/>
            </p:blipFill>
            <p:spPr>
              <a:xfrm>
                <a:off x="263525" y="6304085"/>
                <a:ext cx="3246395" cy="5539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1" name="Google Shape;90;p1">
              <a:extLst>
                <a:ext uri="{FF2B5EF4-FFF2-40B4-BE49-F238E27FC236}">
                  <a16:creationId xmlns:a16="http://schemas.microsoft.com/office/drawing/2014/main" id="{F5C6F66A-73A2-C2C4-5B23-CF819C596A75}"/>
                </a:ext>
              </a:extLst>
            </p:cNvPr>
            <p:cNvSpPr txBox="1">
              <a:spLocks/>
            </p:cNvSpPr>
            <p:nvPr/>
          </p:nvSpPr>
          <p:spPr>
            <a:xfrm>
              <a:off x="178420" y="5013052"/>
              <a:ext cx="2209180" cy="1309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Calibri"/>
                <a:buNone/>
                <a:defRPr sz="6000" b="0" i="0" u="none" strike="noStrike" cap="none">
                  <a:solidFill>
                    <a:schemeClr val="dk1"/>
                  </a:solidFill>
                  <a:latin typeface="Mark Pro" panose="020B0504020201010104" pitchFamily="34" charset="0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l">
                <a:lnSpc>
                  <a:spcPct val="100000"/>
                </a:lnSpc>
                <a:buClr>
                  <a:srgbClr val="00A3FF"/>
                </a:buClr>
                <a:buSzPts val="7000"/>
                <a:defRPr/>
              </a:pPr>
              <a:r>
                <a:rPr lang="es-ES" sz="1600" b="1" kern="0" dirty="0">
                  <a:solidFill>
                    <a:schemeClr val="tx2"/>
                  </a:solidFill>
                </a:rPr>
                <a:t>RACISMO Y XENOFOBIA </a:t>
              </a:r>
              <a:r>
                <a:rPr lang="es-ES" sz="1600" kern="0" dirty="0">
                  <a:solidFill>
                    <a:schemeClr val="tx2"/>
                  </a:solidFill>
                </a:rPr>
                <a:t>EN LA POBLACIÓN JOVEN ESPAÑOLA</a:t>
              </a:r>
              <a:endParaRPr kumimoji="0" lang="es-ES" sz="1600" b="1" i="0" u="none" strike="noStrike" kern="0" cap="none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7918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o 27">
            <a:extLst>
              <a:ext uri="{FF2B5EF4-FFF2-40B4-BE49-F238E27FC236}">
                <a16:creationId xmlns:a16="http://schemas.microsoft.com/office/drawing/2014/main" id="{4A2A763F-E146-F318-AEF2-68A5D7F51BC0}"/>
              </a:ext>
            </a:extLst>
          </p:cNvPr>
          <p:cNvGrpSpPr/>
          <p:nvPr/>
        </p:nvGrpSpPr>
        <p:grpSpPr>
          <a:xfrm>
            <a:off x="-3792538" y="0"/>
            <a:ext cx="3792538" cy="6858000"/>
            <a:chOff x="0" y="0"/>
            <a:chExt cx="3792538" cy="6858000"/>
          </a:xfrm>
        </p:grpSpPr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7BAE0B31-9214-5AB0-462F-1258A41E21BC}"/>
                </a:ext>
              </a:extLst>
            </p:cNvPr>
            <p:cNvGrpSpPr/>
            <p:nvPr/>
          </p:nvGrpSpPr>
          <p:grpSpPr>
            <a:xfrm>
              <a:off x="0" y="0"/>
              <a:ext cx="3792538" cy="6858000"/>
              <a:chOff x="0" y="0"/>
              <a:chExt cx="3792538" cy="6858000"/>
            </a:xfrm>
          </p:grpSpPr>
          <p:pic>
            <p:nvPicPr>
              <p:cNvPr id="32" name="Imagen 31" descr="Imagen que contiene interior, tabla, pequeño, agua&#10;&#10;Descripción generada automáticamente">
                <a:extLst>
                  <a:ext uri="{FF2B5EF4-FFF2-40B4-BE49-F238E27FC236}">
                    <a16:creationId xmlns:a16="http://schemas.microsoft.com/office/drawing/2014/main" id="{68946C64-0856-182F-3BC9-7E7254083D6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40" r="28653"/>
              <a:stretch/>
            </p:blipFill>
            <p:spPr>
              <a:xfrm>
                <a:off x="0" y="0"/>
                <a:ext cx="3792538" cy="6858000"/>
              </a:xfrm>
              <a:prstGeom prst="rect">
                <a:avLst/>
              </a:prstGeom>
            </p:spPr>
          </p:pic>
          <p:sp>
            <p:nvSpPr>
              <p:cNvPr id="33" name="Rectángulo 32">
                <a:extLst>
                  <a:ext uri="{FF2B5EF4-FFF2-40B4-BE49-F238E27FC236}">
                    <a16:creationId xmlns:a16="http://schemas.microsoft.com/office/drawing/2014/main" id="{B8A46492-8284-ECA7-A3CC-1BD73681D63B}"/>
                  </a:ext>
                </a:extLst>
              </p:cNvPr>
              <p:cNvSpPr/>
              <p:nvPr/>
            </p:nvSpPr>
            <p:spPr>
              <a:xfrm flipH="1">
                <a:off x="0" y="3052119"/>
                <a:ext cx="3792538" cy="3805881"/>
              </a:xfrm>
              <a:prstGeom prst="rect">
                <a:avLst/>
              </a:prstGeom>
              <a:gradFill flip="none" rotWithShape="1">
                <a:gsLst>
                  <a:gs pos="39000">
                    <a:srgbClr val="262626">
                      <a:alpha val="64000"/>
                    </a:srgbClr>
                  </a:gs>
                  <a:gs pos="100000">
                    <a:srgbClr val="262626">
                      <a:alpha val="0"/>
                    </a:srgb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sym typeface="Arial"/>
                </a:endParaRPr>
              </a:p>
            </p:txBody>
          </p:sp>
          <p:pic>
            <p:nvPicPr>
              <p:cNvPr id="34" name="Google Shape;149;p3">
                <a:extLst>
                  <a:ext uri="{FF2B5EF4-FFF2-40B4-BE49-F238E27FC236}">
                    <a16:creationId xmlns:a16="http://schemas.microsoft.com/office/drawing/2014/main" id="{1C7C915D-A38A-BB38-EAE9-8CCBD696AB7B}"/>
                  </a:ext>
                </a:extLst>
              </p:cNvPr>
              <p:cNvPicPr preferRelativeResize="0"/>
              <p:nvPr/>
            </p:nvPicPr>
            <p:blipFill>
              <a:blip r:embed="rId4"/>
              <a:srcRect/>
              <a:stretch/>
            </p:blipFill>
            <p:spPr>
              <a:xfrm>
                <a:off x="263525" y="6304085"/>
                <a:ext cx="3246395" cy="5539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1" name="Google Shape;90;p1">
              <a:extLst>
                <a:ext uri="{FF2B5EF4-FFF2-40B4-BE49-F238E27FC236}">
                  <a16:creationId xmlns:a16="http://schemas.microsoft.com/office/drawing/2014/main" id="{C8E18118-7D15-04CA-625E-6DB35A2D3CC2}"/>
                </a:ext>
              </a:extLst>
            </p:cNvPr>
            <p:cNvSpPr txBox="1">
              <a:spLocks/>
            </p:cNvSpPr>
            <p:nvPr/>
          </p:nvSpPr>
          <p:spPr>
            <a:xfrm>
              <a:off x="178420" y="5013052"/>
              <a:ext cx="2209180" cy="1309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Calibri"/>
                <a:buNone/>
                <a:defRPr sz="6000" b="0" i="0" u="none" strike="noStrike" cap="none">
                  <a:solidFill>
                    <a:schemeClr val="dk1"/>
                  </a:solidFill>
                  <a:latin typeface="Mark Pro" panose="020B0504020201010104" pitchFamily="34" charset="0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3FF"/>
                </a:buClr>
                <a:buSzPts val="7000"/>
                <a:buFont typeface="Calibri"/>
                <a:buNone/>
                <a:tabLst/>
                <a:defRPr/>
              </a:pPr>
              <a:r>
                <a:rPr kumimoji="0" lang="es-E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Mark Pro" panose="020B0504020201010104" pitchFamily="34" charset="0"/>
                  <a:cs typeface="Arial"/>
                  <a:sym typeface="Arial"/>
                </a:rPr>
                <a:t>RACISMO Y XENOFOBIA </a:t>
              </a: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Mark Pro" panose="020B0504020201010104" pitchFamily="34" charset="0"/>
                  <a:cs typeface="Arial"/>
                  <a:sym typeface="Arial"/>
                </a:rPr>
                <a:t>EN LA POBLACIÓN JOVEN ESPAÑOLA</a:t>
              </a:r>
              <a:endPara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endParaRPr>
            </a:p>
          </p:txBody>
        </p:sp>
      </p:grpSp>
      <p:pic>
        <p:nvPicPr>
          <p:cNvPr id="20" name="Imagen 19">
            <a:extLst>
              <a:ext uri="{FF2B5EF4-FFF2-40B4-BE49-F238E27FC236}">
                <a16:creationId xmlns:a16="http://schemas.microsoft.com/office/drawing/2014/main" id="{841EA901-FCE6-B0EE-2459-8B4542CF97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9" r="63245"/>
          <a:stretch/>
        </p:blipFill>
        <p:spPr>
          <a:xfrm>
            <a:off x="12192000" y="0"/>
            <a:ext cx="3287712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5838281-5AD8-8C8D-27BA-2F25F52317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7" r="36517"/>
          <a:stretch/>
        </p:blipFill>
        <p:spPr>
          <a:xfrm>
            <a:off x="8904288" y="0"/>
            <a:ext cx="3287712" cy="685800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155F7309-15C9-8B79-AFE8-FC4BD3B7EF93}"/>
              </a:ext>
            </a:extLst>
          </p:cNvPr>
          <p:cNvSpPr/>
          <p:nvPr/>
        </p:nvSpPr>
        <p:spPr>
          <a:xfrm flipH="1">
            <a:off x="8904287" y="4187536"/>
            <a:ext cx="3287712" cy="2670464"/>
          </a:xfrm>
          <a:prstGeom prst="rect">
            <a:avLst/>
          </a:prstGeom>
          <a:gradFill flip="none" rotWithShape="1">
            <a:gsLst>
              <a:gs pos="2000">
                <a:srgbClr val="262626">
                  <a:alpha val="64000"/>
                </a:srgbClr>
              </a:gs>
              <a:gs pos="100000">
                <a:srgbClr val="262626">
                  <a:alpha val="0"/>
                </a:srgb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042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2" y="188913"/>
            <a:ext cx="109108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PERCEPCIÓN DE LA DISCRIMINACIÓN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20993" y="767960"/>
            <a:ext cx="109108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MOTIVOS POR LOS QUE SE DISCRIMINA EN ESPAÑA. </a:t>
            </a:r>
          </a:p>
        </p:txBody>
      </p:sp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1" name="Google Shape;457;p8">
            <a:extLst>
              <a:ext uri="{FF2B5EF4-FFF2-40B4-BE49-F238E27FC236}">
                <a16:creationId xmlns:a16="http://schemas.microsoft.com/office/drawing/2014/main" id="{3D55CD94-E5F7-B211-069D-A5DEA39675BD}"/>
              </a:ext>
            </a:extLst>
          </p:cNvPr>
          <p:cNvSpPr txBox="1"/>
          <p:nvPr/>
        </p:nvSpPr>
        <p:spPr>
          <a:xfrm>
            <a:off x="6894977" y="4580603"/>
            <a:ext cx="2369673" cy="14772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Entre los motivos por los que se discrimina, la juventud encuestada destaca tres motivaciones principales: </a:t>
            </a:r>
            <a:b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</a:b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origen étnico (42,3%)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sexo o género (40,5%)  orientación sexual (39%).</a:t>
            </a:r>
          </a:p>
        </p:txBody>
      </p:sp>
      <p:sp>
        <p:nvSpPr>
          <p:cNvPr id="3" name="Google Shape;576;p82">
            <a:extLst>
              <a:ext uri="{FF2B5EF4-FFF2-40B4-BE49-F238E27FC236}">
                <a16:creationId xmlns:a16="http://schemas.microsoft.com/office/drawing/2014/main" id="{21705223-F949-4058-C080-8B64AD0998A7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452368"/>
                </a:moveTo>
                <a:lnTo>
                  <a:pt x="1146628" y="577914"/>
                </a:lnTo>
                <a:lnTo>
                  <a:pt x="1124886" y="567080"/>
                </a:lnTo>
                <a:cubicBezTo>
                  <a:pt x="1088075" y="552396"/>
                  <a:pt x="1045129" y="541970"/>
                  <a:pt x="996049" y="535801"/>
                </a:cubicBezTo>
                <a:lnTo>
                  <a:pt x="996049" y="530974"/>
                </a:lnTo>
                <a:cubicBezTo>
                  <a:pt x="1038156" y="519173"/>
                  <a:pt x="1075302" y="503785"/>
                  <a:pt x="1107486" y="484810"/>
                </a:cubicBezTo>
                <a:close/>
                <a:moveTo>
                  <a:pt x="0" y="0"/>
                </a:moveTo>
                <a:lnTo>
                  <a:pt x="601092" y="0"/>
                </a:lnTo>
                <a:lnTo>
                  <a:pt x="544969" y="21258"/>
                </a:lnTo>
                <a:cubicBezTo>
                  <a:pt x="513120" y="36546"/>
                  <a:pt x="481640" y="54917"/>
                  <a:pt x="450529" y="76373"/>
                </a:cubicBezTo>
                <a:lnTo>
                  <a:pt x="582483" y="288788"/>
                </a:lnTo>
                <a:cubicBezTo>
                  <a:pt x="662944" y="238367"/>
                  <a:pt x="740722" y="213156"/>
                  <a:pt x="815818" y="213156"/>
                </a:cubicBezTo>
                <a:cubicBezTo>
                  <a:pt x="856048" y="213156"/>
                  <a:pt x="888098" y="220666"/>
                  <a:pt x="911968" y="235685"/>
                </a:cubicBezTo>
                <a:cubicBezTo>
                  <a:pt x="935838" y="250704"/>
                  <a:pt x="947773" y="273769"/>
                  <a:pt x="947773" y="304880"/>
                </a:cubicBezTo>
                <a:cubicBezTo>
                  <a:pt x="947773" y="387486"/>
                  <a:pt x="867044" y="428789"/>
                  <a:pt x="705587" y="428789"/>
                </a:cubicBezTo>
                <a:lnTo>
                  <a:pt x="631564" y="428789"/>
                </a:lnTo>
                <a:lnTo>
                  <a:pt x="631564" y="667756"/>
                </a:lnTo>
                <a:lnTo>
                  <a:pt x="703978" y="667756"/>
                </a:lnTo>
                <a:cubicBezTo>
                  <a:pt x="763519" y="667756"/>
                  <a:pt x="811795" y="672181"/>
                  <a:pt x="848807" y="681032"/>
                </a:cubicBezTo>
                <a:cubicBezTo>
                  <a:pt x="885818" y="689883"/>
                  <a:pt x="912638" y="703024"/>
                  <a:pt x="929267" y="720457"/>
                </a:cubicBezTo>
                <a:cubicBezTo>
                  <a:pt x="945895" y="737890"/>
                  <a:pt x="954209" y="762699"/>
                  <a:pt x="954209" y="794883"/>
                </a:cubicBezTo>
                <a:cubicBezTo>
                  <a:pt x="954209" y="836722"/>
                  <a:pt x="938252" y="867431"/>
                  <a:pt x="906336" y="887010"/>
                </a:cubicBezTo>
                <a:cubicBezTo>
                  <a:pt x="874420" y="906589"/>
                  <a:pt x="823596" y="916378"/>
                  <a:pt x="753864" y="916378"/>
                </a:cubicBezTo>
                <a:cubicBezTo>
                  <a:pt x="708806" y="916378"/>
                  <a:pt x="659591" y="910075"/>
                  <a:pt x="606219" y="897470"/>
                </a:cubicBezTo>
                <a:cubicBezTo>
                  <a:pt x="552847" y="884864"/>
                  <a:pt x="500414" y="865420"/>
                  <a:pt x="448919" y="839136"/>
                </a:cubicBezTo>
                <a:lnTo>
                  <a:pt x="448919" y="1103046"/>
                </a:lnTo>
                <a:cubicBezTo>
                  <a:pt x="480299" y="1115115"/>
                  <a:pt x="510572" y="1125306"/>
                  <a:pt x="539739" y="1133621"/>
                </a:cubicBezTo>
                <a:lnTo>
                  <a:pt x="596443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DC3B3E62-0D46-001B-FF67-4DF5E17BD0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7353655"/>
              </p:ext>
            </p:extLst>
          </p:nvPr>
        </p:nvGraphicFramePr>
        <p:xfrm>
          <a:off x="263525" y="1506682"/>
          <a:ext cx="7914120" cy="5478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Rectángulo 15">
            <a:extLst>
              <a:ext uri="{FF2B5EF4-FFF2-40B4-BE49-F238E27FC236}">
                <a16:creationId xmlns:a16="http://schemas.microsoft.com/office/drawing/2014/main" id="{A6EE6653-C744-6BF9-407E-3BB4AC4360A7}"/>
              </a:ext>
            </a:extLst>
          </p:cNvPr>
          <p:cNvSpPr/>
          <p:nvPr/>
        </p:nvSpPr>
        <p:spPr>
          <a:xfrm>
            <a:off x="1" y="1246517"/>
            <a:ext cx="3792537" cy="260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Google Shape;27;p2">
            <a:extLst>
              <a:ext uri="{FF2B5EF4-FFF2-40B4-BE49-F238E27FC236}">
                <a16:creationId xmlns:a16="http://schemas.microsoft.com/office/drawing/2014/main" id="{341750D7-6882-6578-2802-C4286431039E}"/>
              </a:ext>
            </a:extLst>
          </p:cNvPr>
          <p:cNvSpPr txBox="1"/>
          <p:nvPr/>
        </p:nvSpPr>
        <p:spPr>
          <a:xfrm>
            <a:off x="-62346" y="1142519"/>
            <a:ext cx="371352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Datos en %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03634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5838281-5AD8-8C8D-27BA-2F25F52317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9" r="63245"/>
          <a:stretch/>
        </p:blipFill>
        <p:spPr>
          <a:xfrm>
            <a:off x="8904288" y="0"/>
            <a:ext cx="3287712" cy="685800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155F7309-15C9-8B79-AFE8-FC4BD3B7EF93}"/>
              </a:ext>
            </a:extLst>
          </p:cNvPr>
          <p:cNvSpPr/>
          <p:nvPr/>
        </p:nvSpPr>
        <p:spPr>
          <a:xfrm flipH="1">
            <a:off x="8904287" y="4187536"/>
            <a:ext cx="3287712" cy="2670464"/>
          </a:xfrm>
          <a:prstGeom prst="rect">
            <a:avLst/>
          </a:prstGeom>
          <a:gradFill flip="none" rotWithShape="1">
            <a:gsLst>
              <a:gs pos="2000">
                <a:srgbClr val="262626">
                  <a:alpha val="64000"/>
                </a:srgbClr>
              </a:gs>
              <a:gs pos="100000">
                <a:srgbClr val="262626">
                  <a:alpha val="0"/>
                </a:srgb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042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2" y="188913"/>
            <a:ext cx="109108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PERCEPCIÓN DE LA DISCRIMINACIÓN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20993" y="612097"/>
            <a:ext cx="82164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PERCEPCIÓN DE LOS PERFILES QUE SE CONSIDERA CON MÁS DIFICULTADES </a:t>
            </a:r>
            <a:b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</a:b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EN SU INTEGRACIÓN. </a:t>
            </a:r>
          </a:p>
        </p:txBody>
      </p:sp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1" name="Google Shape;457;p8">
            <a:extLst>
              <a:ext uri="{FF2B5EF4-FFF2-40B4-BE49-F238E27FC236}">
                <a16:creationId xmlns:a16="http://schemas.microsoft.com/office/drawing/2014/main" id="{3D55CD94-E5F7-B211-069D-A5DEA39675BD}"/>
              </a:ext>
            </a:extLst>
          </p:cNvPr>
          <p:cNvSpPr txBox="1"/>
          <p:nvPr/>
        </p:nvSpPr>
        <p:spPr>
          <a:xfrm>
            <a:off x="6894977" y="4026605"/>
            <a:ext cx="2369673" cy="20312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Las personas procedentes de África, tanto de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África Subsahariana (48,8%)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como de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Marruecos (47,3%)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, son consideradas como las que mayores dificultades tienen para integrarse, seguidas por las personas de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etnia gitana (32,4%)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 y las de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religión musulmana (32,3%).</a:t>
            </a:r>
          </a:p>
        </p:txBody>
      </p:sp>
      <p:sp>
        <p:nvSpPr>
          <p:cNvPr id="3" name="Google Shape;576;p82">
            <a:extLst>
              <a:ext uri="{FF2B5EF4-FFF2-40B4-BE49-F238E27FC236}">
                <a16:creationId xmlns:a16="http://schemas.microsoft.com/office/drawing/2014/main" id="{21705223-F949-4058-C080-8B64AD0998A7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452368"/>
                </a:moveTo>
                <a:lnTo>
                  <a:pt x="1146628" y="577914"/>
                </a:lnTo>
                <a:lnTo>
                  <a:pt x="1124886" y="567080"/>
                </a:lnTo>
                <a:cubicBezTo>
                  <a:pt x="1088075" y="552396"/>
                  <a:pt x="1045129" y="541970"/>
                  <a:pt x="996049" y="535801"/>
                </a:cubicBezTo>
                <a:lnTo>
                  <a:pt x="996049" y="530974"/>
                </a:lnTo>
                <a:cubicBezTo>
                  <a:pt x="1038156" y="519173"/>
                  <a:pt x="1075302" y="503785"/>
                  <a:pt x="1107486" y="484810"/>
                </a:cubicBezTo>
                <a:close/>
                <a:moveTo>
                  <a:pt x="0" y="0"/>
                </a:moveTo>
                <a:lnTo>
                  <a:pt x="601092" y="0"/>
                </a:lnTo>
                <a:lnTo>
                  <a:pt x="544969" y="21258"/>
                </a:lnTo>
                <a:cubicBezTo>
                  <a:pt x="513120" y="36546"/>
                  <a:pt x="481640" y="54917"/>
                  <a:pt x="450529" y="76373"/>
                </a:cubicBezTo>
                <a:lnTo>
                  <a:pt x="582483" y="288788"/>
                </a:lnTo>
                <a:cubicBezTo>
                  <a:pt x="662944" y="238367"/>
                  <a:pt x="740722" y="213156"/>
                  <a:pt x="815818" y="213156"/>
                </a:cubicBezTo>
                <a:cubicBezTo>
                  <a:pt x="856048" y="213156"/>
                  <a:pt x="888098" y="220666"/>
                  <a:pt x="911968" y="235685"/>
                </a:cubicBezTo>
                <a:cubicBezTo>
                  <a:pt x="935838" y="250704"/>
                  <a:pt x="947773" y="273769"/>
                  <a:pt x="947773" y="304880"/>
                </a:cubicBezTo>
                <a:cubicBezTo>
                  <a:pt x="947773" y="387486"/>
                  <a:pt x="867044" y="428789"/>
                  <a:pt x="705587" y="428789"/>
                </a:cubicBezTo>
                <a:lnTo>
                  <a:pt x="631564" y="428789"/>
                </a:lnTo>
                <a:lnTo>
                  <a:pt x="631564" y="667756"/>
                </a:lnTo>
                <a:lnTo>
                  <a:pt x="703978" y="667756"/>
                </a:lnTo>
                <a:cubicBezTo>
                  <a:pt x="763519" y="667756"/>
                  <a:pt x="811795" y="672181"/>
                  <a:pt x="848807" y="681032"/>
                </a:cubicBezTo>
                <a:cubicBezTo>
                  <a:pt x="885818" y="689883"/>
                  <a:pt x="912638" y="703024"/>
                  <a:pt x="929267" y="720457"/>
                </a:cubicBezTo>
                <a:cubicBezTo>
                  <a:pt x="945895" y="737890"/>
                  <a:pt x="954209" y="762699"/>
                  <a:pt x="954209" y="794883"/>
                </a:cubicBezTo>
                <a:cubicBezTo>
                  <a:pt x="954209" y="836722"/>
                  <a:pt x="938252" y="867431"/>
                  <a:pt x="906336" y="887010"/>
                </a:cubicBezTo>
                <a:cubicBezTo>
                  <a:pt x="874420" y="906589"/>
                  <a:pt x="823596" y="916378"/>
                  <a:pt x="753864" y="916378"/>
                </a:cubicBezTo>
                <a:cubicBezTo>
                  <a:pt x="708806" y="916378"/>
                  <a:pt x="659591" y="910075"/>
                  <a:pt x="606219" y="897470"/>
                </a:cubicBezTo>
                <a:cubicBezTo>
                  <a:pt x="552847" y="884864"/>
                  <a:pt x="500414" y="865420"/>
                  <a:pt x="448919" y="839136"/>
                </a:cubicBezTo>
                <a:lnTo>
                  <a:pt x="448919" y="1103046"/>
                </a:lnTo>
                <a:cubicBezTo>
                  <a:pt x="480299" y="1115115"/>
                  <a:pt x="510572" y="1125306"/>
                  <a:pt x="539739" y="1133621"/>
                </a:cubicBezTo>
                <a:lnTo>
                  <a:pt x="596443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DC3B3E62-0D46-001B-FF67-4DF5E17BD0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4316388"/>
              </p:ext>
            </p:extLst>
          </p:nvPr>
        </p:nvGraphicFramePr>
        <p:xfrm>
          <a:off x="263524" y="1506681"/>
          <a:ext cx="7789431" cy="5478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0999C140-8D98-1EC4-F79E-414CF680FD42}"/>
              </a:ext>
            </a:extLst>
          </p:cNvPr>
          <p:cNvSpPr/>
          <p:nvPr/>
        </p:nvSpPr>
        <p:spPr>
          <a:xfrm>
            <a:off x="-10391" y="1381599"/>
            <a:ext cx="4301837" cy="260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Google Shape;27;p2">
            <a:extLst>
              <a:ext uri="{FF2B5EF4-FFF2-40B4-BE49-F238E27FC236}">
                <a16:creationId xmlns:a16="http://schemas.microsoft.com/office/drawing/2014/main" id="{3EF7C1A0-72C7-EF02-89F5-A86965CC5026}"/>
              </a:ext>
            </a:extLst>
          </p:cNvPr>
          <p:cNvSpPr txBox="1"/>
          <p:nvPr/>
        </p:nvSpPr>
        <p:spPr>
          <a:xfrm>
            <a:off x="675409" y="1277601"/>
            <a:ext cx="346450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Datos en %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4FA1E04-0A09-B7F6-CF07-A3E4A917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7" r="36517"/>
          <a:stretch/>
        </p:blipFill>
        <p:spPr>
          <a:xfrm>
            <a:off x="12192000" y="0"/>
            <a:ext cx="3287712" cy="6858000"/>
          </a:xfrm>
          <a:prstGeom prst="rect">
            <a:avLst/>
          </a:prstGeom>
        </p:spPr>
      </p:pic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upo 15">
            <a:extLst>
              <a:ext uri="{FF2B5EF4-FFF2-40B4-BE49-F238E27FC236}">
                <a16:creationId xmlns:a16="http://schemas.microsoft.com/office/drawing/2014/main" id="{374B315D-A6AB-6E4C-B861-1B7CF58FDF23}"/>
              </a:ext>
            </a:extLst>
          </p:cNvPr>
          <p:cNvGrpSpPr/>
          <p:nvPr/>
        </p:nvGrpSpPr>
        <p:grpSpPr>
          <a:xfrm>
            <a:off x="12192000" y="0"/>
            <a:ext cx="3287713" cy="6858000"/>
            <a:chOff x="8904287" y="0"/>
            <a:chExt cx="3287713" cy="6858000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26887432-929A-071E-E8AC-497773D1E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7" r="36517"/>
            <a:stretch/>
          </p:blipFill>
          <p:spPr>
            <a:xfrm>
              <a:off x="8904288" y="0"/>
              <a:ext cx="3287712" cy="6858000"/>
            </a:xfrm>
            <a:prstGeom prst="rect">
              <a:avLst/>
            </a:prstGeom>
          </p:spPr>
        </p:pic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2B5FC2E0-63C0-9391-DB9F-2D252BFC0BFB}"/>
                </a:ext>
              </a:extLst>
            </p:cNvPr>
            <p:cNvSpPr/>
            <p:nvPr/>
          </p:nvSpPr>
          <p:spPr>
            <a:xfrm flipH="1">
              <a:off x="8904287" y="4187536"/>
              <a:ext cx="3287712" cy="2670464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64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18294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DD0CF039-79BF-C57A-6BD5-0DA1CC09C6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9" r="63245"/>
          <a:stretch/>
        </p:blipFill>
        <p:spPr>
          <a:xfrm>
            <a:off x="12192000" y="0"/>
            <a:ext cx="3287712" cy="6858000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FB62945D-EB9D-479A-D7E1-BD17948F9983}"/>
              </a:ext>
            </a:extLst>
          </p:cNvPr>
          <p:cNvGrpSpPr/>
          <p:nvPr/>
        </p:nvGrpSpPr>
        <p:grpSpPr>
          <a:xfrm>
            <a:off x="8904287" y="0"/>
            <a:ext cx="3287713" cy="6858000"/>
            <a:chOff x="8904287" y="0"/>
            <a:chExt cx="3287713" cy="685800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5838281-5AD8-8C8D-27BA-2F25F5231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7" r="36517"/>
            <a:stretch/>
          </p:blipFill>
          <p:spPr>
            <a:xfrm>
              <a:off x="8904288" y="0"/>
              <a:ext cx="3287712" cy="6858000"/>
            </a:xfrm>
            <a:prstGeom prst="rect">
              <a:avLst/>
            </a:prstGeom>
          </p:spPr>
        </p:pic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155F7309-15C9-8B79-AFE8-FC4BD3B7EF93}"/>
                </a:ext>
              </a:extLst>
            </p:cNvPr>
            <p:cNvSpPr/>
            <p:nvPr/>
          </p:nvSpPr>
          <p:spPr>
            <a:xfrm flipH="1">
              <a:off x="8904287" y="4187536"/>
              <a:ext cx="3287712" cy="2670464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64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042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2" y="188913"/>
            <a:ext cx="109108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PERCEPCIÓN DE LA DISCRIMINACIÓN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777383"/>
            <a:ext cx="87567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ELEMENTOS QUE INFLUYEN MÁS EN LA DIFUSIÓN DE DISCURSOS RACISTAS. </a:t>
            </a:r>
            <a:endParaRPr lang="es-ES" sz="1500" b="1" kern="0" dirty="0">
              <a:solidFill>
                <a:schemeClr val="accent6"/>
              </a:solidFill>
              <a:latin typeface="Poppins Black" panose="00000A00000000000000" pitchFamily="2" charset="0"/>
              <a:cs typeface="Poppins Black" panose="00000A00000000000000" pitchFamily="2" charset="0"/>
              <a:sym typeface="Arial"/>
            </a:endParaRP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3" name="Google Shape;576;p82">
            <a:extLst>
              <a:ext uri="{FF2B5EF4-FFF2-40B4-BE49-F238E27FC236}">
                <a16:creationId xmlns:a16="http://schemas.microsoft.com/office/drawing/2014/main" id="{21705223-F949-4058-C080-8B64AD0998A7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452368"/>
                </a:moveTo>
                <a:lnTo>
                  <a:pt x="1146628" y="577914"/>
                </a:lnTo>
                <a:lnTo>
                  <a:pt x="1124886" y="567080"/>
                </a:lnTo>
                <a:cubicBezTo>
                  <a:pt x="1088075" y="552396"/>
                  <a:pt x="1045129" y="541970"/>
                  <a:pt x="996049" y="535801"/>
                </a:cubicBezTo>
                <a:lnTo>
                  <a:pt x="996049" y="530974"/>
                </a:lnTo>
                <a:cubicBezTo>
                  <a:pt x="1038156" y="519173"/>
                  <a:pt x="1075302" y="503785"/>
                  <a:pt x="1107486" y="484810"/>
                </a:cubicBezTo>
                <a:close/>
                <a:moveTo>
                  <a:pt x="0" y="0"/>
                </a:moveTo>
                <a:lnTo>
                  <a:pt x="601092" y="0"/>
                </a:lnTo>
                <a:lnTo>
                  <a:pt x="544969" y="21258"/>
                </a:lnTo>
                <a:cubicBezTo>
                  <a:pt x="513120" y="36546"/>
                  <a:pt x="481640" y="54917"/>
                  <a:pt x="450529" y="76373"/>
                </a:cubicBezTo>
                <a:lnTo>
                  <a:pt x="582483" y="288788"/>
                </a:lnTo>
                <a:cubicBezTo>
                  <a:pt x="662944" y="238367"/>
                  <a:pt x="740722" y="213156"/>
                  <a:pt x="815818" y="213156"/>
                </a:cubicBezTo>
                <a:cubicBezTo>
                  <a:pt x="856048" y="213156"/>
                  <a:pt x="888098" y="220666"/>
                  <a:pt x="911968" y="235685"/>
                </a:cubicBezTo>
                <a:cubicBezTo>
                  <a:pt x="935838" y="250704"/>
                  <a:pt x="947773" y="273769"/>
                  <a:pt x="947773" y="304880"/>
                </a:cubicBezTo>
                <a:cubicBezTo>
                  <a:pt x="947773" y="387486"/>
                  <a:pt x="867044" y="428789"/>
                  <a:pt x="705587" y="428789"/>
                </a:cubicBezTo>
                <a:lnTo>
                  <a:pt x="631564" y="428789"/>
                </a:lnTo>
                <a:lnTo>
                  <a:pt x="631564" y="667756"/>
                </a:lnTo>
                <a:lnTo>
                  <a:pt x="703978" y="667756"/>
                </a:lnTo>
                <a:cubicBezTo>
                  <a:pt x="763519" y="667756"/>
                  <a:pt x="811795" y="672181"/>
                  <a:pt x="848807" y="681032"/>
                </a:cubicBezTo>
                <a:cubicBezTo>
                  <a:pt x="885818" y="689883"/>
                  <a:pt x="912638" y="703024"/>
                  <a:pt x="929267" y="720457"/>
                </a:cubicBezTo>
                <a:cubicBezTo>
                  <a:pt x="945895" y="737890"/>
                  <a:pt x="954209" y="762699"/>
                  <a:pt x="954209" y="794883"/>
                </a:cubicBezTo>
                <a:cubicBezTo>
                  <a:pt x="954209" y="836722"/>
                  <a:pt x="938252" y="867431"/>
                  <a:pt x="906336" y="887010"/>
                </a:cubicBezTo>
                <a:cubicBezTo>
                  <a:pt x="874420" y="906589"/>
                  <a:pt x="823596" y="916378"/>
                  <a:pt x="753864" y="916378"/>
                </a:cubicBezTo>
                <a:cubicBezTo>
                  <a:pt x="708806" y="916378"/>
                  <a:pt x="659591" y="910075"/>
                  <a:pt x="606219" y="897470"/>
                </a:cubicBezTo>
                <a:cubicBezTo>
                  <a:pt x="552847" y="884864"/>
                  <a:pt x="500414" y="865420"/>
                  <a:pt x="448919" y="839136"/>
                </a:cubicBezTo>
                <a:lnTo>
                  <a:pt x="448919" y="1103046"/>
                </a:lnTo>
                <a:cubicBezTo>
                  <a:pt x="480299" y="1115115"/>
                  <a:pt x="510572" y="1125306"/>
                  <a:pt x="539739" y="1133621"/>
                </a:cubicBezTo>
                <a:lnTo>
                  <a:pt x="596443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DC3B3E62-0D46-001B-FF67-4DF5E17BD0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5728473"/>
              </p:ext>
            </p:extLst>
          </p:nvPr>
        </p:nvGraphicFramePr>
        <p:xfrm>
          <a:off x="372140" y="1503055"/>
          <a:ext cx="8299680" cy="5323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Google Shape;457;p8">
            <a:extLst>
              <a:ext uri="{FF2B5EF4-FFF2-40B4-BE49-F238E27FC236}">
                <a16:creationId xmlns:a16="http://schemas.microsoft.com/office/drawing/2014/main" id="{3D55CD94-E5F7-B211-069D-A5DEA39675BD}"/>
              </a:ext>
            </a:extLst>
          </p:cNvPr>
          <p:cNvSpPr txBox="1"/>
          <p:nvPr/>
        </p:nvSpPr>
        <p:spPr>
          <a:xfrm>
            <a:off x="8682214" y="1125538"/>
            <a:ext cx="2369673" cy="1846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La imagen que se da de la inmigración en algunos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medios de comunicación (60,4%)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y las propuestas xenófobas de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partidos de extrema derecha (49,7%)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es lo que creen los jóvenes que más influye en en la difusión del racismo.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ECCE44B-6723-E1EA-CB74-69F49A49E36D}"/>
              </a:ext>
            </a:extLst>
          </p:cNvPr>
          <p:cNvSpPr/>
          <p:nvPr/>
        </p:nvSpPr>
        <p:spPr>
          <a:xfrm>
            <a:off x="-10391" y="1381599"/>
            <a:ext cx="4561126" cy="260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Google Shape;27;p2">
            <a:extLst>
              <a:ext uri="{FF2B5EF4-FFF2-40B4-BE49-F238E27FC236}">
                <a16:creationId xmlns:a16="http://schemas.microsoft.com/office/drawing/2014/main" id="{703C3F64-D64A-3A02-5A66-DB7442DDA984}"/>
              </a:ext>
            </a:extLst>
          </p:cNvPr>
          <p:cNvSpPr txBox="1"/>
          <p:nvPr/>
        </p:nvSpPr>
        <p:spPr>
          <a:xfrm>
            <a:off x="675409" y="1277601"/>
            <a:ext cx="346450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Datos en %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CEA29380-19E3-4F3B-1B5E-A60992EAD0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0" t="26030" r="21874" b="13839"/>
          <a:stretch/>
        </p:blipFill>
        <p:spPr>
          <a:xfrm rot="5400000">
            <a:off x="10527363" y="1664637"/>
            <a:ext cx="6858000" cy="35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441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5838281-5AD8-8C8D-27BA-2F25F52317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0" t="26030" r="21874" b="13839"/>
          <a:stretch/>
        </p:blipFill>
        <p:spPr>
          <a:xfrm rot="5400000">
            <a:off x="6998637" y="1664637"/>
            <a:ext cx="6858000" cy="3528725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155F7309-15C9-8B79-AFE8-FC4BD3B7EF93}"/>
              </a:ext>
            </a:extLst>
          </p:cNvPr>
          <p:cNvSpPr/>
          <p:nvPr/>
        </p:nvSpPr>
        <p:spPr>
          <a:xfrm flipH="1">
            <a:off x="8904287" y="4187536"/>
            <a:ext cx="3287712" cy="2670464"/>
          </a:xfrm>
          <a:prstGeom prst="rect">
            <a:avLst/>
          </a:prstGeom>
          <a:gradFill flip="none" rotWithShape="1">
            <a:gsLst>
              <a:gs pos="2000">
                <a:srgbClr val="262626">
                  <a:alpha val="64000"/>
                </a:srgbClr>
              </a:gs>
              <a:gs pos="100000">
                <a:srgbClr val="262626">
                  <a:alpha val="0"/>
                </a:srgb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042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2" y="188913"/>
            <a:ext cx="109108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COMPORTAMIENTOS RACISTAS Y XENÓFOBOS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681694"/>
            <a:ext cx="87567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GRADO DE ACUERDO EN RELACIÓN CON DIFERENTES OPINIONES. 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5347CA4-4244-902B-A663-927A7E9C02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6889299"/>
              </p:ext>
            </p:extLst>
          </p:nvPr>
        </p:nvGraphicFramePr>
        <p:xfrm>
          <a:off x="4570893" y="1397435"/>
          <a:ext cx="6454740" cy="558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Tabla 2">
            <a:extLst>
              <a:ext uri="{FF2B5EF4-FFF2-40B4-BE49-F238E27FC236}">
                <a16:creationId xmlns:a16="http://schemas.microsoft.com/office/drawing/2014/main" id="{9C26A1A7-1900-BA6A-6094-967C30FC0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96692"/>
              </p:ext>
            </p:extLst>
          </p:nvPr>
        </p:nvGraphicFramePr>
        <p:xfrm>
          <a:off x="106916" y="1543423"/>
          <a:ext cx="4561367" cy="469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1367">
                  <a:extLst>
                    <a:ext uri="{9D8B030D-6E8A-4147-A177-3AD203B41FA5}">
                      <a16:colId xmlns:a16="http://schemas.microsoft.com/office/drawing/2014/main" val="1625201133"/>
                    </a:ext>
                  </a:extLst>
                </a:gridCol>
              </a:tblGrid>
              <a:tr h="416435">
                <a:tc>
                  <a:txBody>
                    <a:bodyPr/>
                    <a:lstStyle/>
                    <a:p>
                      <a:pPr algn="r"/>
                      <a:r>
                        <a:rPr lang="es-ES" sz="10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El sistema sanitario debe atender a todo</a:t>
                      </a:r>
                      <a:br>
                        <a:rPr lang="es-ES" sz="10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</a:br>
                      <a:r>
                        <a:rPr lang="es-ES" sz="10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el mundo independientemente de su origen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075410"/>
                  </a:ext>
                </a:extLst>
              </a:tr>
              <a:tr h="326502"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Se debe atender y acoger a las personas menores </a:t>
                      </a:r>
                      <a:b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no acompañadas</a:t>
                      </a:r>
                    </a:p>
                  </a:txBody>
                  <a:tcPr marL="9525" marR="10800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495589"/>
                  </a:ext>
                </a:extLst>
              </a:tr>
              <a:tr h="333534"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La existencia de diversidad étnica y cultural hace </a:t>
                      </a:r>
                      <a:b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 la sociedad más rica y diversa</a:t>
                      </a:r>
                    </a:p>
                  </a:txBody>
                  <a:tcPr marL="9525" marR="10800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956055"/>
                  </a:ext>
                </a:extLst>
              </a:tr>
              <a:tr h="48873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Cuando presenciamos una actitud o comentario racista es importante</a:t>
                      </a:r>
                      <a:b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posicionarse públicamente en contra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324126"/>
                  </a:ext>
                </a:extLst>
              </a:tr>
              <a:tr h="33353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Me gustaría que en la televisión (realities, series, pelis…) hubiera más diversidad (étnica, religiosa, color de piel…)</a:t>
                      </a:r>
                    </a:p>
                  </a:txBody>
                  <a:tcPr marL="9525" marR="10800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044729"/>
                  </a:ext>
                </a:extLst>
              </a:tr>
              <a:tr h="416435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La policía discrimina personas inmigrantes al pedirles </a:t>
                      </a:r>
                      <a:b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por la calle la documentación sin motivo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8597749"/>
                  </a:ext>
                </a:extLst>
              </a:tr>
              <a:tr h="416435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Si alguien que ha venido aquí comete un </a:t>
                      </a:r>
                      <a:b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delito debería ser expulsado del país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90716"/>
                  </a:ext>
                </a:extLst>
              </a:tr>
              <a:tr h="376463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Las personas inmigrantes dinamizan la economía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988104"/>
                  </a:ext>
                </a:extLst>
              </a:tr>
              <a:tr h="416435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La población gitana rompe las normas de convivencia </a:t>
                      </a:r>
                      <a:b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y carece de civismo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539094"/>
                  </a:ext>
                </a:extLst>
              </a:tr>
              <a:tr h="416435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Las personas inmigrantes deben abandonar aquellas costumbres que entren en conflicto con los estilos de vida del resto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717937"/>
                  </a:ext>
                </a:extLst>
              </a:tr>
              <a:tr h="376463">
                <a:tc>
                  <a:txBody>
                    <a:bodyPr/>
                    <a:lstStyle/>
                    <a:p>
                      <a:pPr algn="r"/>
                      <a:r>
                        <a:rPr lang="es-ES" sz="11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El alumnado gitano baja el nivel educativo en las escuelas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98334"/>
                  </a:ext>
                </a:extLst>
              </a:tr>
              <a:tr h="376463">
                <a:tc>
                  <a:txBody>
                    <a:bodyPr/>
                    <a:lstStyle/>
                    <a:p>
                      <a:pPr algn="r"/>
                      <a:r>
                        <a:rPr lang="es-ES" sz="11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Las personas inmigrantes nos quitan el trabajo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131271"/>
                  </a:ext>
                </a:extLst>
              </a:tr>
            </a:tbl>
          </a:graphicData>
        </a:graphic>
      </p:graphicFrame>
      <p:sp>
        <p:nvSpPr>
          <p:cNvPr id="11" name="Google Shape;457;p8">
            <a:extLst>
              <a:ext uri="{FF2B5EF4-FFF2-40B4-BE49-F238E27FC236}">
                <a16:creationId xmlns:a16="http://schemas.microsoft.com/office/drawing/2014/main" id="{3D55CD94-E5F7-B211-069D-A5DEA39675BD}"/>
              </a:ext>
            </a:extLst>
          </p:cNvPr>
          <p:cNvSpPr txBox="1"/>
          <p:nvPr/>
        </p:nvSpPr>
        <p:spPr>
          <a:xfrm>
            <a:off x="7384921" y="4205993"/>
            <a:ext cx="2155766" cy="20312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Los cuatro ítems por debajo de 5 son los que se relacionan con posiciones marcadamente racistas y xenófobas.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Aunque el grado de acuerdo con los mismos es menor, llama la atención que, en dos de ellos, la valoración media sea próxima a 5.</a:t>
            </a:r>
          </a:p>
        </p:txBody>
      </p:sp>
      <p:sp>
        <p:nvSpPr>
          <p:cNvPr id="10" name="Google Shape;457;p8">
            <a:extLst>
              <a:ext uri="{FF2B5EF4-FFF2-40B4-BE49-F238E27FC236}">
                <a16:creationId xmlns:a16="http://schemas.microsoft.com/office/drawing/2014/main" id="{55578A3F-7912-9C18-1FD4-96BCE458B1A3}"/>
              </a:ext>
            </a:extLst>
          </p:cNvPr>
          <p:cNvSpPr txBox="1"/>
          <p:nvPr/>
        </p:nvSpPr>
        <p:spPr>
          <a:xfrm>
            <a:off x="8130921" y="1496108"/>
            <a:ext cx="2057096" cy="20312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Los ítems que reciben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mayor grado de acuerdo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medio son ítems relacionados con las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opiniones “no racistas”,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especialmente en aquellas relacionadas con la cobertura universal de servicios públicos. 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8D36691D-354C-8166-9F06-152BCB08E975}"/>
              </a:ext>
            </a:extLst>
          </p:cNvPr>
          <p:cNvGrpSpPr/>
          <p:nvPr/>
        </p:nvGrpSpPr>
        <p:grpSpPr>
          <a:xfrm>
            <a:off x="-3792539" y="0"/>
            <a:ext cx="3792539" cy="6858000"/>
            <a:chOff x="-1" y="0"/>
            <a:chExt cx="3792539" cy="6858000"/>
          </a:xfrm>
        </p:grpSpPr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98BD7C63-FD9D-3633-8954-0300AEA57822}"/>
                </a:ext>
              </a:extLst>
            </p:cNvPr>
            <p:cNvGrpSpPr/>
            <p:nvPr/>
          </p:nvGrpSpPr>
          <p:grpSpPr>
            <a:xfrm>
              <a:off x="-1" y="0"/>
              <a:ext cx="3792539" cy="6858000"/>
              <a:chOff x="-1" y="0"/>
              <a:chExt cx="3792539" cy="6858000"/>
            </a:xfrm>
          </p:grpSpPr>
          <p:pic>
            <p:nvPicPr>
              <p:cNvPr id="32" name="Imagen 31" descr="Imagen que contiene mujer, jugando, joven, cabello&#10;&#10;Descripción generada automáticamente">
                <a:extLst>
                  <a:ext uri="{FF2B5EF4-FFF2-40B4-BE49-F238E27FC236}">
                    <a16:creationId xmlns:a16="http://schemas.microsoft.com/office/drawing/2014/main" id="{C5E1A058-7CE0-5095-0435-02BD438436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352" t="12448" r="823" b="5100"/>
              <a:stretch/>
            </p:blipFill>
            <p:spPr>
              <a:xfrm flipH="1">
                <a:off x="-1" y="0"/>
                <a:ext cx="3792537" cy="6858000"/>
              </a:xfrm>
              <a:prstGeom prst="rect">
                <a:avLst/>
              </a:prstGeom>
            </p:spPr>
          </p:pic>
          <p:grpSp>
            <p:nvGrpSpPr>
              <p:cNvPr id="33" name="Grupo 32">
                <a:extLst>
                  <a:ext uri="{FF2B5EF4-FFF2-40B4-BE49-F238E27FC236}">
                    <a16:creationId xmlns:a16="http://schemas.microsoft.com/office/drawing/2014/main" id="{B45AAD63-48AE-0EED-5656-5DBF00FB902D}"/>
                  </a:ext>
                </a:extLst>
              </p:cNvPr>
              <p:cNvGrpSpPr/>
              <p:nvPr/>
            </p:nvGrpSpPr>
            <p:grpSpPr>
              <a:xfrm>
                <a:off x="0" y="2889250"/>
                <a:ext cx="3792538" cy="3968750"/>
                <a:chOff x="0" y="2889250"/>
                <a:chExt cx="3792538" cy="3968750"/>
              </a:xfrm>
            </p:grpSpPr>
            <p:sp>
              <p:nvSpPr>
                <p:cNvPr id="34" name="Rectángulo 33">
                  <a:extLst>
                    <a:ext uri="{FF2B5EF4-FFF2-40B4-BE49-F238E27FC236}">
                      <a16:creationId xmlns:a16="http://schemas.microsoft.com/office/drawing/2014/main" id="{444667D3-5724-FDBF-AE5D-6F4798F78053}"/>
                    </a:ext>
                  </a:extLst>
                </p:cNvPr>
                <p:cNvSpPr/>
                <p:nvPr/>
              </p:nvSpPr>
              <p:spPr>
                <a:xfrm flipH="1">
                  <a:off x="0" y="2889250"/>
                  <a:ext cx="3792538" cy="396875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262626">
                        <a:alpha val="97000"/>
                      </a:srgbClr>
                    </a:gs>
                    <a:gs pos="100000">
                      <a:srgbClr val="262626">
                        <a:alpha val="0"/>
                      </a:srgbClr>
                    </a:gs>
                  </a:gsLst>
                  <a:lin ang="162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sym typeface="Arial"/>
                  </a:endParaRPr>
                </a:p>
              </p:txBody>
            </p:sp>
            <p:pic>
              <p:nvPicPr>
                <p:cNvPr id="35" name="Google Shape;149;p3">
                  <a:extLst>
                    <a:ext uri="{FF2B5EF4-FFF2-40B4-BE49-F238E27FC236}">
                      <a16:creationId xmlns:a16="http://schemas.microsoft.com/office/drawing/2014/main" id="{B09C5115-3F68-8E99-3A15-678C79B802A6}"/>
                    </a:ext>
                  </a:extLst>
                </p:cNvPr>
                <p:cNvPicPr preferRelativeResize="0"/>
                <p:nvPr/>
              </p:nvPicPr>
              <p:blipFill>
                <a:blip r:embed="rId8"/>
                <a:srcRect/>
                <a:stretch/>
              </p:blipFill>
              <p:spPr>
                <a:xfrm>
                  <a:off x="263525" y="6304085"/>
                  <a:ext cx="3246395" cy="5539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sp>
          <p:nvSpPr>
            <p:cNvPr id="31" name="Google Shape;90;p1">
              <a:extLst>
                <a:ext uri="{FF2B5EF4-FFF2-40B4-BE49-F238E27FC236}">
                  <a16:creationId xmlns:a16="http://schemas.microsoft.com/office/drawing/2014/main" id="{E1AA9AFA-6FC8-0875-890A-47680F935CE3}"/>
                </a:ext>
              </a:extLst>
            </p:cNvPr>
            <p:cNvSpPr txBox="1">
              <a:spLocks/>
            </p:cNvSpPr>
            <p:nvPr/>
          </p:nvSpPr>
          <p:spPr>
            <a:xfrm>
              <a:off x="178420" y="5013052"/>
              <a:ext cx="2209180" cy="1309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Calibri"/>
                <a:buNone/>
                <a:defRPr sz="6000" b="0" i="0" u="none" strike="noStrike" cap="none">
                  <a:solidFill>
                    <a:schemeClr val="dk1"/>
                  </a:solidFill>
                  <a:latin typeface="Mark Pro" panose="020B0504020201010104" pitchFamily="34" charset="0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3FF"/>
                </a:buClr>
                <a:buSzPts val="7000"/>
                <a:buFont typeface="Calibri"/>
                <a:buNone/>
                <a:tabLst/>
                <a:defRPr/>
              </a:pPr>
              <a:r>
                <a:rPr kumimoji="0" lang="es-E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Mark Pro" panose="020B0504020201010104" pitchFamily="34" charset="0"/>
                  <a:cs typeface="Arial"/>
                  <a:sym typeface="Arial"/>
                </a:rPr>
                <a:t>RACISMO Y XENOFOBIA </a:t>
              </a: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Mark Pro" panose="020B0504020201010104" pitchFamily="34" charset="0"/>
                  <a:cs typeface="Arial"/>
                  <a:sym typeface="Arial"/>
                </a:rPr>
                <a:t>EN LA POBLACIÓN JOVEN ESPAÑOLA</a:t>
              </a:r>
              <a:endPara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endParaRPr>
            </a:p>
          </p:txBody>
        </p:sp>
      </p:grp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0C9B4C7-2D83-1614-57FF-FC6706906604}"/>
              </a:ext>
            </a:extLst>
          </p:cNvPr>
          <p:cNvSpPr/>
          <p:nvPr/>
        </p:nvSpPr>
        <p:spPr>
          <a:xfrm>
            <a:off x="0" y="1246517"/>
            <a:ext cx="6369627" cy="260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Google Shape;27;p2">
            <a:extLst>
              <a:ext uri="{FF2B5EF4-FFF2-40B4-BE49-F238E27FC236}">
                <a16:creationId xmlns:a16="http://schemas.microsoft.com/office/drawing/2014/main" id="{95746F87-08BB-3689-E7D7-A02BD6574EAB}"/>
              </a:ext>
            </a:extLst>
          </p:cNvPr>
          <p:cNvSpPr txBox="1"/>
          <p:nvPr/>
        </p:nvSpPr>
        <p:spPr>
          <a:xfrm>
            <a:off x="-62347" y="1142519"/>
            <a:ext cx="622415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Datos en medias. Escala de valoración: </a:t>
            </a:r>
            <a:r>
              <a:rPr lang="es-ES" sz="1200" b="1" kern="0" dirty="0">
                <a:latin typeface="Mark Pro" panose="020B0504020201010104" pitchFamily="34" charset="0"/>
                <a:cs typeface="Arial"/>
                <a:sym typeface="Arial"/>
              </a:rPr>
              <a:t>0 Nada importante · 10 Muy Importante </a:t>
            </a:r>
            <a:endParaRPr kumimoji="0" lang="es-ES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ark Pro" panose="020B0504020201010104" pitchFamily="34" charset="0"/>
              <a:cs typeface="Arial"/>
              <a:sym typeface="Arial"/>
            </a:endParaRPr>
          </a:p>
        </p:txBody>
      </p:sp>
      <p:sp>
        <p:nvSpPr>
          <p:cNvPr id="38" name="Google Shape;576;p82">
            <a:extLst>
              <a:ext uri="{FF2B5EF4-FFF2-40B4-BE49-F238E27FC236}">
                <a16:creationId xmlns:a16="http://schemas.microsoft.com/office/drawing/2014/main" id="{9EACC3BB-E782-58A3-D6DE-0EBFCC797316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452368"/>
                </a:moveTo>
                <a:lnTo>
                  <a:pt x="1146628" y="577914"/>
                </a:lnTo>
                <a:lnTo>
                  <a:pt x="1124886" y="567080"/>
                </a:lnTo>
                <a:cubicBezTo>
                  <a:pt x="1088075" y="552396"/>
                  <a:pt x="1045129" y="541970"/>
                  <a:pt x="996049" y="535801"/>
                </a:cubicBezTo>
                <a:lnTo>
                  <a:pt x="996049" y="530974"/>
                </a:lnTo>
                <a:cubicBezTo>
                  <a:pt x="1038156" y="519173"/>
                  <a:pt x="1075302" y="503785"/>
                  <a:pt x="1107486" y="484810"/>
                </a:cubicBezTo>
                <a:close/>
                <a:moveTo>
                  <a:pt x="0" y="0"/>
                </a:moveTo>
                <a:lnTo>
                  <a:pt x="601092" y="0"/>
                </a:lnTo>
                <a:lnTo>
                  <a:pt x="544969" y="21258"/>
                </a:lnTo>
                <a:cubicBezTo>
                  <a:pt x="513120" y="36546"/>
                  <a:pt x="481640" y="54917"/>
                  <a:pt x="450529" y="76373"/>
                </a:cubicBezTo>
                <a:lnTo>
                  <a:pt x="582483" y="288788"/>
                </a:lnTo>
                <a:cubicBezTo>
                  <a:pt x="662944" y="238367"/>
                  <a:pt x="740722" y="213156"/>
                  <a:pt x="815818" y="213156"/>
                </a:cubicBezTo>
                <a:cubicBezTo>
                  <a:pt x="856048" y="213156"/>
                  <a:pt x="888098" y="220666"/>
                  <a:pt x="911968" y="235685"/>
                </a:cubicBezTo>
                <a:cubicBezTo>
                  <a:pt x="935838" y="250704"/>
                  <a:pt x="947773" y="273769"/>
                  <a:pt x="947773" y="304880"/>
                </a:cubicBezTo>
                <a:cubicBezTo>
                  <a:pt x="947773" y="387486"/>
                  <a:pt x="867044" y="428789"/>
                  <a:pt x="705587" y="428789"/>
                </a:cubicBezTo>
                <a:lnTo>
                  <a:pt x="631564" y="428789"/>
                </a:lnTo>
                <a:lnTo>
                  <a:pt x="631564" y="667756"/>
                </a:lnTo>
                <a:lnTo>
                  <a:pt x="703978" y="667756"/>
                </a:lnTo>
                <a:cubicBezTo>
                  <a:pt x="763519" y="667756"/>
                  <a:pt x="811795" y="672181"/>
                  <a:pt x="848807" y="681032"/>
                </a:cubicBezTo>
                <a:cubicBezTo>
                  <a:pt x="885818" y="689883"/>
                  <a:pt x="912638" y="703024"/>
                  <a:pt x="929267" y="720457"/>
                </a:cubicBezTo>
                <a:cubicBezTo>
                  <a:pt x="945895" y="737890"/>
                  <a:pt x="954209" y="762699"/>
                  <a:pt x="954209" y="794883"/>
                </a:cubicBezTo>
                <a:cubicBezTo>
                  <a:pt x="954209" y="836722"/>
                  <a:pt x="938252" y="867431"/>
                  <a:pt x="906336" y="887010"/>
                </a:cubicBezTo>
                <a:cubicBezTo>
                  <a:pt x="874420" y="906589"/>
                  <a:pt x="823596" y="916378"/>
                  <a:pt x="753864" y="916378"/>
                </a:cubicBezTo>
                <a:cubicBezTo>
                  <a:pt x="708806" y="916378"/>
                  <a:pt x="659591" y="910075"/>
                  <a:pt x="606219" y="897470"/>
                </a:cubicBezTo>
                <a:cubicBezTo>
                  <a:pt x="552847" y="884864"/>
                  <a:pt x="500414" y="865420"/>
                  <a:pt x="448919" y="839136"/>
                </a:cubicBezTo>
                <a:lnTo>
                  <a:pt x="448919" y="1103046"/>
                </a:lnTo>
                <a:cubicBezTo>
                  <a:pt x="480299" y="1115115"/>
                  <a:pt x="510572" y="1125306"/>
                  <a:pt x="539739" y="1133621"/>
                </a:cubicBezTo>
                <a:lnTo>
                  <a:pt x="596443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73843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35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178C8C30-DDE9-3262-8070-7D229518A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7" r="36517"/>
          <a:stretch/>
        </p:blipFill>
        <p:spPr>
          <a:xfrm>
            <a:off x="12192000" y="0"/>
            <a:ext cx="3287712" cy="6858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39F34BE-304B-51DB-7666-A333DEEE7DD4}"/>
              </a:ext>
            </a:extLst>
          </p:cNvPr>
          <p:cNvGrpSpPr/>
          <p:nvPr/>
        </p:nvGrpSpPr>
        <p:grpSpPr>
          <a:xfrm>
            <a:off x="12192000" y="0"/>
            <a:ext cx="3287713" cy="6858000"/>
            <a:chOff x="8904287" y="0"/>
            <a:chExt cx="3287713" cy="685800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B7EADE1-D97A-BD2A-F31D-CE81BB76E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7" r="36517"/>
            <a:stretch/>
          </p:blipFill>
          <p:spPr>
            <a:xfrm>
              <a:off x="8904288" y="0"/>
              <a:ext cx="3287712" cy="6858000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B2A22487-F491-B456-F81C-BB70298C21FA}"/>
                </a:ext>
              </a:extLst>
            </p:cNvPr>
            <p:cNvSpPr/>
            <p:nvPr/>
          </p:nvSpPr>
          <p:spPr>
            <a:xfrm flipH="1">
              <a:off x="8904287" y="4187536"/>
              <a:ext cx="3287712" cy="2670464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64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06" name="Google Shape;306;g17c3bd401c5_0_23"/>
          <p:cNvSpPr/>
          <p:nvPr/>
        </p:nvSpPr>
        <p:spPr>
          <a:xfrm>
            <a:off x="3792538" y="0"/>
            <a:ext cx="8399462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g17c3bd401c5_0_23"/>
          <p:cNvPicPr preferRelativeResize="0"/>
          <p:nvPr/>
        </p:nvPicPr>
        <p:blipFill rotWithShape="1">
          <a:blip r:embed="rId5">
            <a:alphaModFix/>
          </a:blip>
          <a:srcRect b="50915"/>
          <a:stretch/>
        </p:blipFill>
        <p:spPr>
          <a:xfrm>
            <a:off x="10191831" y="6100695"/>
            <a:ext cx="2055925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7;p2">
            <a:extLst>
              <a:ext uri="{FF2B5EF4-FFF2-40B4-BE49-F238E27FC236}">
                <a16:creationId xmlns:a16="http://schemas.microsoft.com/office/drawing/2014/main" id="{658A64AF-9632-8694-085F-659E7402EB6B}"/>
              </a:ext>
            </a:extLst>
          </p:cNvPr>
          <p:cNvSpPr txBox="1"/>
          <p:nvPr/>
        </p:nvSpPr>
        <p:spPr>
          <a:xfrm>
            <a:off x="4008438" y="2604423"/>
            <a:ext cx="8178325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>
              <a:spcBef>
                <a:spcPts val="1200"/>
              </a:spcBef>
              <a:buClr>
                <a:srgbClr val="00A3FF"/>
              </a:buClr>
              <a:buSzPts val="1600"/>
              <a:buFont typeface="Arial"/>
              <a:buNone/>
              <a:defRPr/>
            </a:pPr>
            <a: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  <a:t>ACTITUDES Y COMPORTAMIENTOS RACISTAS Y XENÓFOBOS</a:t>
            </a:r>
          </a:p>
        </p:txBody>
      </p:sp>
      <p:sp>
        <p:nvSpPr>
          <p:cNvPr id="5" name="Google Shape;577;p82">
            <a:extLst>
              <a:ext uri="{FF2B5EF4-FFF2-40B4-BE49-F238E27FC236}">
                <a16:creationId xmlns:a16="http://schemas.microsoft.com/office/drawing/2014/main" id="{A52E3A06-2081-C346-728A-5017DB45D5D4}"/>
              </a:ext>
            </a:extLst>
          </p:cNvPr>
          <p:cNvSpPr/>
          <p:nvPr/>
        </p:nvSpPr>
        <p:spPr>
          <a:xfrm>
            <a:off x="4043363" y="795210"/>
            <a:ext cx="1823704" cy="1908175"/>
          </a:xfrm>
          <a:custGeom>
            <a:avLst/>
            <a:gdLst/>
            <a:ahLst/>
            <a:cxnLst/>
            <a:rect l="l" t="t" r="r" b="b"/>
            <a:pathLst>
              <a:path w="897083" h="1146628" extrusionOk="0">
                <a:moveTo>
                  <a:pt x="888232" y="375685"/>
                </a:moveTo>
                <a:lnTo>
                  <a:pt x="897083" y="375685"/>
                </a:lnTo>
                <a:cubicBezTo>
                  <a:pt x="896010" y="377831"/>
                  <a:pt x="894535" y="400762"/>
                  <a:pt x="892657" y="444479"/>
                </a:cubicBezTo>
                <a:cubicBezTo>
                  <a:pt x="890780" y="488196"/>
                  <a:pt x="889841" y="522928"/>
                  <a:pt x="889841" y="548675"/>
                </a:cubicBezTo>
                <a:lnTo>
                  <a:pt x="889841" y="685457"/>
                </a:lnTo>
                <a:lnTo>
                  <a:pt x="695932" y="685457"/>
                </a:lnTo>
                <a:lnTo>
                  <a:pt x="826278" y="491548"/>
                </a:lnTo>
                <a:cubicBezTo>
                  <a:pt x="849343" y="455609"/>
                  <a:pt x="869994" y="416988"/>
                  <a:pt x="888232" y="375685"/>
                </a:cubicBezTo>
                <a:close/>
                <a:moveTo>
                  <a:pt x="0" y="0"/>
                </a:moveTo>
                <a:lnTo>
                  <a:pt x="892304" y="0"/>
                </a:lnTo>
                <a:lnTo>
                  <a:pt x="420758" y="689480"/>
                </a:lnTo>
                <a:lnTo>
                  <a:pt x="420758" y="922815"/>
                </a:lnTo>
                <a:lnTo>
                  <a:pt x="889841" y="922815"/>
                </a:lnTo>
                <a:lnTo>
                  <a:pt x="889841" y="1146628"/>
                </a:lnTo>
                <a:lnTo>
                  <a:pt x="0" y="114662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CB148EF9-8131-2380-D38B-5BD6B121FDEF}"/>
              </a:ext>
            </a:extLst>
          </p:cNvPr>
          <p:cNvGrpSpPr/>
          <p:nvPr/>
        </p:nvGrpSpPr>
        <p:grpSpPr>
          <a:xfrm>
            <a:off x="-1" y="0"/>
            <a:ext cx="3792539" cy="6858000"/>
            <a:chOff x="-1" y="0"/>
            <a:chExt cx="3792539" cy="6858000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E60CD043-30B1-598D-C38F-C1D41BAFC7F9}"/>
                </a:ext>
              </a:extLst>
            </p:cNvPr>
            <p:cNvGrpSpPr/>
            <p:nvPr/>
          </p:nvGrpSpPr>
          <p:grpSpPr>
            <a:xfrm>
              <a:off x="-1" y="0"/>
              <a:ext cx="3792539" cy="6858000"/>
              <a:chOff x="-1" y="0"/>
              <a:chExt cx="3792539" cy="6858000"/>
            </a:xfrm>
          </p:grpSpPr>
          <p:pic>
            <p:nvPicPr>
              <p:cNvPr id="22" name="Imagen 21" descr="Imagen que contiene mujer, jugando, joven, cabello&#10;&#10;Descripción generada automáticamente">
                <a:extLst>
                  <a:ext uri="{FF2B5EF4-FFF2-40B4-BE49-F238E27FC236}">
                    <a16:creationId xmlns:a16="http://schemas.microsoft.com/office/drawing/2014/main" id="{0E278508-2BD9-9D72-F4B1-4BBC82A614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352" t="12448" r="823" b="5100"/>
              <a:stretch/>
            </p:blipFill>
            <p:spPr>
              <a:xfrm flipH="1">
                <a:off x="-1" y="0"/>
                <a:ext cx="3792537" cy="6858000"/>
              </a:xfrm>
              <a:prstGeom prst="rect">
                <a:avLst/>
              </a:prstGeom>
            </p:spPr>
          </p:pic>
          <p:grpSp>
            <p:nvGrpSpPr>
              <p:cNvPr id="18" name="Grupo 17">
                <a:extLst>
                  <a:ext uri="{FF2B5EF4-FFF2-40B4-BE49-F238E27FC236}">
                    <a16:creationId xmlns:a16="http://schemas.microsoft.com/office/drawing/2014/main" id="{D2D6E6E3-8330-56C1-392E-1E961DB36604}"/>
                  </a:ext>
                </a:extLst>
              </p:cNvPr>
              <p:cNvGrpSpPr/>
              <p:nvPr/>
            </p:nvGrpSpPr>
            <p:grpSpPr>
              <a:xfrm>
                <a:off x="0" y="2889250"/>
                <a:ext cx="3792538" cy="3968750"/>
                <a:chOff x="0" y="2889250"/>
                <a:chExt cx="3792538" cy="3968750"/>
              </a:xfrm>
            </p:grpSpPr>
            <p:sp>
              <p:nvSpPr>
                <p:cNvPr id="15" name="Rectángulo 14">
                  <a:extLst>
                    <a:ext uri="{FF2B5EF4-FFF2-40B4-BE49-F238E27FC236}">
                      <a16:creationId xmlns:a16="http://schemas.microsoft.com/office/drawing/2014/main" id="{CBC7238B-3D96-5274-FF9B-31F220C20FF5}"/>
                    </a:ext>
                  </a:extLst>
                </p:cNvPr>
                <p:cNvSpPr/>
                <p:nvPr/>
              </p:nvSpPr>
              <p:spPr>
                <a:xfrm flipH="1">
                  <a:off x="0" y="2889250"/>
                  <a:ext cx="3792538" cy="396875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262626">
                        <a:alpha val="97000"/>
                      </a:srgbClr>
                    </a:gs>
                    <a:gs pos="100000">
                      <a:srgbClr val="262626">
                        <a:alpha val="0"/>
                      </a:srgbClr>
                    </a:gs>
                  </a:gsLst>
                  <a:lin ang="162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endParaRPr>
                </a:p>
              </p:txBody>
            </p:sp>
            <p:pic>
              <p:nvPicPr>
                <p:cNvPr id="14" name="Google Shape;149;p3">
                  <a:extLst>
                    <a:ext uri="{FF2B5EF4-FFF2-40B4-BE49-F238E27FC236}">
                      <a16:creationId xmlns:a16="http://schemas.microsoft.com/office/drawing/2014/main" id="{0F49CA23-FED0-34B0-53F3-01598E0E7044}"/>
                    </a:ext>
                  </a:extLst>
                </p:cNvPr>
                <p:cNvPicPr preferRelativeResize="0"/>
                <p:nvPr/>
              </p:nvPicPr>
              <p:blipFill>
                <a:blip r:embed="rId6"/>
                <a:srcRect/>
                <a:stretch/>
              </p:blipFill>
              <p:spPr>
                <a:xfrm>
                  <a:off x="263525" y="6304085"/>
                  <a:ext cx="3246395" cy="5539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sp>
          <p:nvSpPr>
            <p:cNvPr id="24" name="Google Shape;90;p1">
              <a:extLst>
                <a:ext uri="{FF2B5EF4-FFF2-40B4-BE49-F238E27FC236}">
                  <a16:creationId xmlns:a16="http://schemas.microsoft.com/office/drawing/2014/main" id="{E11799B1-AEDF-E924-BB6B-FF222A9DF99C}"/>
                </a:ext>
              </a:extLst>
            </p:cNvPr>
            <p:cNvSpPr txBox="1">
              <a:spLocks/>
            </p:cNvSpPr>
            <p:nvPr/>
          </p:nvSpPr>
          <p:spPr>
            <a:xfrm>
              <a:off x="178420" y="5013052"/>
              <a:ext cx="2209180" cy="1309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Calibri"/>
                <a:buNone/>
                <a:defRPr sz="6000" b="0" i="0" u="none" strike="noStrike" cap="none">
                  <a:solidFill>
                    <a:schemeClr val="dk1"/>
                  </a:solidFill>
                  <a:latin typeface="Mark Pro" panose="020B0504020201010104" pitchFamily="34" charset="0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l">
                <a:lnSpc>
                  <a:spcPct val="100000"/>
                </a:lnSpc>
                <a:buClr>
                  <a:srgbClr val="00A3FF"/>
                </a:buClr>
                <a:buSzPts val="7000"/>
                <a:defRPr/>
              </a:pPr>
              <a:r>
                <a:rPr lang="es-ES" sz="1600" b="1" kern="0" dirty="0">
                  <a:solidFill>
                    <a:schemeClr val="tx2"/>
                  </a:solidFill>
                </a:rPr>
                <a:t>RACISMO Y XENOFOBIA </a:t>
              </a:r>
              <a:r>
                <a:rPr lang="es-ES" sz="1600" kern="0" dirty="0">
                  <a:solidFill>
                    <a:schemeClr val="tx2"/>
                  </a:solidFill>
                </a:rPr>
                <a:t>EN LA POBLACIÓN JOVEN ESPAÑOLA</a:t>
              </a:r>
              <a:endParaRPr kumimoji="0" lang="es-ES" sz="1600" b="1" i="0" u="none" strike="noStrike" kern="0" cap="none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3587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n 98" descr="Imagen que contiene persona, montar a caballo, joven, niño&#10;&#10;Descripción generada automáticamente">
            <a:extLst>
              <a:ext uri="{FF2B5EF4-FFF2-40B4-BE49-F238E27FC236}">
                <a16:creationId xmlns:a16="http://schemas.microsoft.com/office/drawing/2014/main" id="{736337D1-A9F9-7396-D087-FCCDFF2C80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0" t="10385" r="17344"/>
          <a:stretch/>
        </p:blipFill>
        <p:spPr>
          <a:xfrm>
            <a:off x="12192000" y="0"/>
            <a:ext cx="3287712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061CB4C-BBBB-4A48-6286-EC8B2E470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7" r="36517"/>
          <a:stretch/>
        </p:blipFill>
        <p:spPr>
          <a:xfrm>
            <a:off x="8904288" y="0"/>
            <a:ext cx="3287712" cy="685800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155F7309-15C9-8B79-AFE8-FC4BD3B7EF93}"/>
              </a:ext>
            </a:extLst>
          </p:cNvPr>
          <p:cNvSpPr/>
          <p:nvPr/>
        </p:nvSpPr>
        <p:spPr>
          <a:xfrm flipH="1">
            <a:off x="8904287" y="4187536"/>
            <a:ext cx="3287712" cy="2670464"/>
          </a:xfrm>
          <a:prstGeom prst="rect">
            <a:avLst/>
          </a:prstGeom>
          <a:gradFill flip="none" rotWithShape="1">
            <a:gsLst>
              <a:gs pos="2000">
                <a:srgbClr val="262626">
                  <a:alpha val="64000"/>
                </a:srgbClr>
              </a:gs>
              <a:gs pos="100000">
                <a:srgbClr val="262626">
                  <a:alpha val="0"/>
                </a:srgb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042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69704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COMPORTAMIENTOS RACISTAS Y XENÓFOBOS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596630"/>
            <a:ext cx="87567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JÓVENES QUE HAN SUFRIDO, HAN VISTO O HAN REALIZADO COMPORTAMIENTOS VINCULADOS CON LA DISCRIMINACIÓN Y EL RACISMO.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5" name="Google Shape;577;p82">
            <a:extLst>
              <a:ext uri="{FF2B5EF4-FFF2-40B4-BE49-F238E27FC236}">
                <a16:creationId xmlns:a16="http://schemas.microsoft.com/office/drawing/2014/main" id="{9CEDFAEB-3C21-FCFB-9846-8FC44C226AB6}"/>
              </a:ext>
            </a:extLst>
          </p:cNvPr>
          <p:cNvSpPr/>
          <p:nvPr/>
        </p:nvSpPr>
        <p:spPr>
          <a:xfrm>
            <a:off x="263525" y="188913"/>
            <a:ext cx="482182" cy="504516"/>
          </a:xfrm>
          <a:custGeom>
            <a:avLst/>
            <a:gdLst/>
            <a:ahLst/>
            <a:cxnLst/>
            <a:rect l="l" t="t" r="r" b="b"/>
            <a:pathLst>
              <a:path w="897083" h="1146628" extrusionOk="0">
                <a:moveTo>
                  <a:pt x="888232" y="375685"/>
                </a:moveTo>
                <a:lnTo>
                  <a:pt x="897083" y="375685"/>
                </a:lnTo>
                <a:cubicBezTo>
                  <a:pt x="896010" y="377831"/>
                  <a:pt x="894535" y="400762"/>
                  <a:pt x="892657" y="444479"/>
                </a:cubicBezTo>
                <a:cubicBezTo>
                  <a:pt x="890780" y="488196"/>
                  <a:pt x="889841" y="522928"/>
                  <a:pt x="889841" y="548675"/>
                </a:cubicBezTo>
                <a:lnTo>
                  <a:pt x="889841" y="685457"/>
                </a:lnTo>
                <a:lnTo>
                  <a:pt x="695932" y="685457"/>
                </a:lnTo>
                <a:lnTo>
                  <a:pt x="826278" y="491548"/>
                </a:lnTo>
                <a:cubicBezTo>
                  <a:pt x="849343" y="455609"/>
                  <a:pt x="869994" y="416988"/>
                  <a:pt x="888232" y="375685"/>
                </a:cubicBezTo>
                <a:close/>
                <a:moveTo>
                  <a:pt x="0" y="0"/>
                </a:moveTo>
                <a:lnTo>
                  <a:pt x="892304" y="0"/>
                </a:lnTo>
                <a:lnTo>
                  <a:pt x="420758" y="689480"/>
                </a:lnTo>
                <a:lnTo>
                  <a:pt x="420758" y="922815"/>
                </a:lnTo>
                <a:lnTo>
                  <a:pt x="889841" y="922815"/>
                </a:lnTo>
                <a:lnTo>
                  <a:pt x="889841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E3F8B386-16C4-A8F5-BC4D-00FA8C6F1547}"/>
              </a:ext>
            </a:extLst>
          </p:cNvPr>
          <p:cNvGrpSpPr/>
          <p:nvPr/>
        </p:nvGrpSpPr>
        <p:grpSpPr>
          <a:xfrm>
            <a:off x="-62346" y="1142519"/>
            <a:ext cx="5049983" cy="364164"/>
            <a:chOff x="-62346" y="1142519"/>
            <a:chExt cx="5049983" cy="364164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970CA9D3-1787-4629-2B94-30DC12730F2E}"/>
                </a:ext>
              </a:extLst>
            </p:cNvPr>
            <p:cNvSpPr/>
            <p:nvPr/>
          </p:nvSpPr>
          <p:spPr>
            <a:xfrm>
              <a:off x="1" y="1246517"/>
              <a:ext cx="4987636" cy="2601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Google Shape;27;p2">
              <a:extLst>
                <a:ext uri="{FF2B5EF4-FFF2-40B4-BE49-F238E27FC236}">
                  <a16:creationId xmlns:a16="http://schemas.microsoft.com/office/drawing/2014/main" id="{AF4C9126-3B10-24F7-1E3E-F06BB9F0CBEB}"/>
                </a:ext>
              </a:extLst>
            </p:cNvPr>
            <p:cNvSpPr txBox="1"/>
            <p:nvPr/>
          </p:nvSpPr>
          <p:spPr>
            <a:xfrm>
              <a:off x="-62346" y="1142519"/>
              <a:ext cx="4883728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2540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A3FF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ark Pro" panose="020B0504020201010104" pitchFamily="34" charset="0"/>
                  <a:cs typeface="Arial"/>
                  <a:sym typeface="Arial"/>
                </a:rPr>
                <a:t>Datos en %</a:t>
              </a:r>
            </a:p>
          </p:txBody>
        </p:sp>
      </p:grp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6243F9FD-3C88-721F-5D84-17ABC26063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1598258"/>
              </p:ext>
            </p:extLst>
          </p:nvPr>
        </p:nvGraphicFramePr>
        <p:xfrm>
          <a:off x="3274685" y="1462792"/>
          <a:ext cx="8176580" cy="558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Tabla 2">
            <a:extLst>
              <a:ext uri="{FF2B5EF4-FFF2-40B4-BE49-F238E27FC236}">
                <a16:creationId xmlns:a16="http://schemas.microsoft.com/office/drawing/2014/main" id="{A67AAD05-3B16-A592-512C-8B89A9AA6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187059"/>
              </p:ext>
            </p:extLst>
          </p:nvPr>
        </p:nvGraphicFramePr>
        <p:xfrm>
          <a:off x="145473" y="1584251"/>
          <a:ext cx="3210791" cy="4743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0791">
                  <a:extLst>
                    <a:ext uri="{9D8B030D-6E8A-4147-A177-3AD203B41FA5}">
                      <a16:colId xmlns:a16="http://schemas.microsoft.com/office/drawing/2014/main" val="1625201133"/>
                    </a:ext>
                  </a:extLst>
                </a:gridCol>
              </a:tblGrid>
              <a:tr h="631582">
                <a:tc>
                  <a:txBody>
                    <a:bodyPr/>
                    <a:lstStyle/>
                    <a:p>
                      <a:pPr algn="r"/>
                      <a:r>
                        <a:rPr lang="es-ES" sz="10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Trato desfavorable o poco amable en </a:t>
                      </a:r>
                      <a:br>
                        <a:rPr lang="es-ES" sz="10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</a:br>
                      <a:r>
                        <a:rPr lang="es-ES" sz="10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interacciones o situaciones cotidianas </a:t>
                      </a:r>
                      <a:br>
                        <a:rPr lang="es-ES" sz="10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</a:br>
                      <a:r>
                        <a:rPr lang="es-ES" sz="10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(comercios, establecimientos públicos)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075410"/>
                  </a:ext>
                </a:extLst>
              </a:tr>
              <a:tr h="495186"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Actitudes de desconfianza como cruzar de acera o cambiarse de sitio en el transporte público</a:t>
                      </a:r>
                    </a:p>
                  </a:txBody>
                  <a:tcPr marL="9525" marR="10800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495589"/>
                  </a:ext>
                </a:extLst>
              </a:tr>
              <a:tr h="505851"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Dar de lado o ignorar a alguien en el lugar de trabajo o estudio</a:t>
                      </a:r>
                    </a:p>
                  </a:txBody>
                  <a:tcPr marL="9525" marR="10800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956055"/>
                  </a:ext>
                </a:extLst>
              </a:tr>
              <a:tr h="74122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Burlas o insultos en las redes sociales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324126"/>
                  </a:ext>
                </a:extLst>
              </a:tr>
              <a:tr h="50585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Burlas o insultos en la calle u otros espacios presenciales</a:t>
                      </a:r>
                    </a:p>
                  </a:txBody>
                  <a:tcPr marL="9525" marR="10800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044729"/>
                  </a:ext>
                </a:extLst>
              </a:tr>
              <a:tr h="631582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Amenazas en redes sociales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8597749"/>
                  </a:ext>
                </a:extLst>
              </a:tr>
              <a:tr h="631582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Amenazas en la calle u otros espacios presenciales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90716"/>
                  </a:ext>
                </a:extLst>
              </a:tr>
              <a:tr h="600954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Ataques o agresiones físicas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988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069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montar a caballo, joven, niño&#10;&#10;Descripción generada automáticamente">
            <a:extLst>
              <a:ext uri="{FF2B5EF4-FFF2-40B4-BE49-F238E27FC236}">
                <a16:creationId xmlns:a16="http://schemas.microsoft.com/office/drawing/2014/main" id="{9061CB4C-BBBB-4A48-6286-EC8B2E470D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0" t="10385" r="17344"/>
          <a:stretch/>
        </p:blipFill>
        <p:spPr>
          <a:xfrm>
            <a:off x="8904288" y="0"/>
            <a:ext cx="3287712" cy="685800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155F7309-15C9-8B79-AFE8-FC4BD3B7EF93}"/>
              </a:ext>
            </a:extLst>
          </p:cNvPr>
          <p:cNvSpPr/>
          <p:nvPr/>
        </p:nvSpPr>
        <p:spPr>
          <a:xfrm flipH="1">
            <a:off x="8904287" y="4187536"/>
            <a:ext cx="3287712" cy="2670464"/>
          </a:xfrm>
          <a:prstGeom prst="rect">
            <a:avLst/>
          </a:prstGeom>
          <a:gradFill flip="none" rotWithShape="1">
            <a:gsLst>
              <a:gs pos="2000">
                <a:srgbClr val="262626">
                  <a:alpha val="64000"/>
                </a:srgbClr>
              </a:gs>
              <a:gs pos="100000">
                <a:srgbClr val="262626">
                  <a:alpha val="0"/>
                </a:srgb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042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2" y="188913"/>
            <a:ext cx="109108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COMPORTAMIENTOS RACISTAS Y XENÓFOBOS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596630"/>
            <a:ext cx="87567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ACTITUDES Y COMPORTAMIENTOS DISCRIMINATORIOS SUFRIDOS POR TENER </a:t>
            </a:r>
            <a:b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</a:b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RASGOS RACIALIZADOS, SER DE ORIGEN INMIGRANTE, ETNIA GITANA O MUSULMÁN.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5" name="Google Shape;577;p82">
            <a:extLst>
              <a:ext uri="{FF2B5EF4-FFF2-40B4-BE49-F238E27FC236}">
                <a16:creationId xmlns:a16="http://schemas.microsoft.com/office/drawing/2014/main" id="{9CEDFAEB-3C21-FCFB-9846-8FC44C226AB6}"/>
              </a:ext>
            </a:extLst>
          </p:cNvPr>
          <p:cNvSpPr/>
          <p:nvPr/>
        </p:nvSpPr>
        <p:spPr>
          <a:xfrm>
            <a:off x="263525" y="188913"/>
            <a:ext cx="482182" cy="504516"/>
          </a:xfrm>
          <a:custGeom>
            <a:avLst/>
            <a:gdLst/>
            <a:ahLst/>
            <a:cxnLst/>
            <a:rect l="l" t="t" r="r" b="b"/>
            <a:pathLst>
              <a:path w="897083" h="1146628" extrusionOk="0">
                <a:moveTo>
                  <a:pt x="888232" y="375685"/>
                </a:moveTo>
                <a:lnTo>
                  <a:pt x="897083" y="375685"/>
                </a:lnTo>
                <a:cubicBezTo>
                  <a:pt x="896010" y="377831"/>
                  <a:pt x="894535" y="400762"/>
                  <a:pt x="892657" y="444479"/>
                </a:cubicBezTo>
                <a:cubicBezTo>
                  <a:pt x="890780" y="488196"/>
                  <a:pt x="889841" y="522928"/>
                  <a:pt x="889841" y="548675"/>
                </a:cubicBezTo>
                <a:lnTo>
                  <a:pt x="889841" y="685457"/>
                </a:lnTo>
                <a:lnTo>
                  <a:pt x="695932" y="685457"/>
                </a:lnTo>
                <a:lnTo>
                  <a:pt x="826278" y="491548"/>
                </a:lnTo>
                <a:cubicBezTo>
                  <a:pt x="849343" y="455609"/>
                  <a:pt x="869994" y="416988"/>
                  <a:pt x="888232" y="375685"/>
                </a:cubicBezTo>
                <a:close/>
                <a:moveTo>
                  <a:pt x="0" y="0"/>
                </a:moveTo>
                <a:lnTo>
                  <a:pt x="892304" y="0"/>
                </a:lnTo>
                <a:lnTo>
                  <a:pt x="420758" y="689480"/>
                </a:lnTo>
                <a:lnTo>
                  <a:pt x="420758" y="922815"/>
                </a:lnTo>
                <a:lnTo>
                  <a:pt x="889841" y="922815"/>
                </a:lnTo>
                <a:lnTo>
                  <a:pt x="889841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5347CA4-4244-902B-A663-927A7E9C02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4501025"/>
              </p:ext>
            </p:extLst>
          </p:nvPr>
        </p:nvGraphicFramePr>
        <p:xfrm>
          <a:off x="3866967" y="1421515"/>
          <a:ext cx="7582719" cy="558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970CA9D3-1787-4629-2B94-30DC12730F2E}"/>
              </a:ext>
            </a:extLst>
          </p:cNvPr>
          <p:cNvSpPr/>
          <p:nvPr/>
        </p:nvSpPr>
        <p:spPr>
          <a:xfrm>
            <a:off x="1" y="1246517"/>
            <a:ext cx="4987636" cy="260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Google Shape;27;p2">
            <a:extLst>
              <a:ext uri="{FF2B5EF4-FFF2-40B4-BE49-F238E27FC236}">
                <a16:creationId xmlns:a16="http://schemas.microsoft.com/office/drawing/2014/main" id="{AF4C9126-3B10-24F7-1E3E-F06BB9F0CBEB}"/>
              </a:ext>
            </a:extLst>
          </p:cNvPr>
          <p:cNvSpPr txBox="1"/>
          <p:nvPr/>
        </p:nvSpPr>
        <p:spPr>
          <a:xfrm>
            <a:off x="-62346" y="1142519"/>
            <a:ext cx="488372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ark Pro" panose="020B0504020201010104" pitchFamily="34" charset="0"/>
                <a:cs typeface="Arial"/>
                <a:sym typeface="Arial"/>
              </a:rPr>
              <a:t>Datos en %</a:t>
            </a:r>
          </a:p>
        </p:txBody>
      </p:sp>
      <p:graphicFrame>
        <p:nvGraphicFramePr>
          <p:cNvPr id="17" name="Tabla 2">
            <a:extLst>
              <a:ext uri="{FF2B5EF4-FFF2-40B4-BE49-F238E27FC236}">
                <a16:creationId xmlns:a16="http://schemas.microsoft.com/office/drawing/2014/main" id="{9C26A1A7-1900-BA6A-6094-967C30FC0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537336"/>
              </p:ext>
            </p:extLst>
          </p:nvPr>
        </p:nvGraphicFramePr>
        <p:xfrm>
          <a:off x="-10390" y="1569027"/>
          <a:ext cx="4038197" cy="4668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197">
                  <a:extLst>
                    <a:ext uri="{9D8B030D-6E8A-4147-A177-3AD203B41FA5}">
                      <a16:colId xmlns:a16="http://schemas.microsoft.com/office/drawing/2014/main" val="1625201133"/>
                    </a:ext>
                  </a:extLst>
                </a:gridCol>
              </a:tblGrid>
              <a:tr h="621523">
                <a:tc>
                  <a:txBody>
                    <a:bodyPr/>
                    <a:lstStyle/>
                    <a:p>
                      <a:pPr algn="r"/>
                      <a:r>
                        <a:rPr lang="es-ES" sz="10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Ataques o agresiones físicas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075410"/>
                  </a:ext>
                </a:extLst>
              </a:tr>
              <a:tr h="487299"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Amenazas en la calle u otros espacios presenciales</a:t>
                      </a:r>
                    </a:p>
                  </a:txBody>
                  <a:tcPr marL="9525" marR="10800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495589"/>
                  </a:ext>
                </a:extLst>
              </a:tr>
              <a:tr h="497794"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Amenazas en las redes sociales</a:t>
                      </a:r>
                    </a:p>
                  </a:txBody>
                  <a:tcPr marL="9525" marR="10800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956055"/>
                  </a:ext>
                </a:extLst>
              </a:tr>
              <a:tr h="729423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Burlas o insultos en la calle u otros espacios presenciales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324126"/>
                  </a:ext>
                </a:extLst>
              </a:tr>
              <a:tr h="49779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Burlas o insultos en las redes sociales</a:t>
                      </a:r>
                    </a:p>
                  </a:txBody>
                  <a:tcPr marL="9525" marR="10800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044729"/>
                  </a:ext>
                </a:extLst>
              </a:tr>
              <a:tr h="621523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Dar de lado o ignorar a alguien en el lugar </a:t>
                      </a:r>
                      <a:b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de trabajo o estudio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8597749"/>
                  </a:ext>
                </a:extLst>
              </a:tr>
              <a:tr h="621523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Actitudes de desconfianza como cruzar de acera o cambiarse de sitio en el transporte público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90716"/>
                  </a:ext>
                </a:extLst>
              </a:tr>
              <a:tr h="591382">
                <a:tc>
                  <a:txBody>
                    <a:bodyPr/>
                    <a:lstStyle/>
                    <a:p>
                      <a:pPr algn="r"/>
                      <a:r>
                        <a:rPr lang="es-ES" sz="10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Trato desfavorable o poco amable en interacciones, situaciones cotidianas (comercios, establecimientos públicos)</a:t>
                      </a:r>
                    </a:p>
                  </a:txBody>
                  <a:tcPr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988104"/>
                  </a:ext>
                </a:extLst>
              </a:tr>
            </a:tbl>
          </a:graphicData>
        </a:graphic>
      </p:graphicFrame>
      <p:sp>
        <p:nvSpPr>
          <p:cNvPr id="11" name="Google Shape;457;p8">
            <a:extLst>
              <a:ext uri="{FF2B5EF4-FFF2-40B4-BE49-F238E27FC236}">
                <a16:creationId xmlns:a16="http://schemas.microsoft.com/office/drawing/2014/main" id="{3D55CD94-E5F7-B211-069D-A5DEA39675BD}"/>
              </a:ext>
            </a:extLst>
          </p:cNvPr>
          <p:cNvSpPr txBox="1"/>
          <p:nvPr/>
        </p:nvSpPr>
        <p:spPr>
          <a:xfrm>
            <a:off x="8706861" y="3657273"/>
            <a:ext cx="2650402" cy="24006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Un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14,4%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de las personas jóvenes encuestadas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han sufrido ataques o agresiones físicas.</a:t>
            </a:r>
            <a:endParaRPr lang="es-ES" sz="1200" dirty="0">
              <a:solidFill>
                <a:schemeClr val="tx2"/>
              </a:solidFill>
              <a:latin typeface="Mark Pro" panose="020B05040202010101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200" dirty="0">
              <a:solidFill>
                <a:schemeClr val="tx2"/>
              </a:solidFill>
              <a:latin typeface="Mark Pro" panose="020B05040202010101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Si comparamos las violencias sufridas de manera presencial y las sufridas en redes sociales, parece que </a:t>
            </a:r>
            <a:r>
              <a:rPr lang="es-ES" sz="1200" b="1" dirty="0">
                <a:solidFill>
                  <a:schemeClr val="tx2"/>
                </a:solidFill>
                <a:latin typeface="Mark Pro" panose="020B0504020201010104" pitchFamily="34" charset="0"/>
              </a:rPr>
              <a:t>tanto las amenazas como las burlas se sufren ligeramente más en la calle </a:t>
            </a:r>
            <a:r>
              <a:rPr lang="es-ES" sz="1200" dirty="0">
                <a:solidFill>
                  <a:schemeClr val="tx2"/>
                </a:solidFill>
                <a:latin typeface="Mark Pro" panose="020B0504020201010104" pitchFamily="34" charset="0"/>
              </a:rPr>
              <a:t>o en espacios presenciales que en las redes sociales.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E558EFA8-6888-BAE6-E04E-F226E1097505}"/>
              </a:ext>
            </a:extLst>
          </p:cNvPr>
          <p:cNvGrpSpPr/>
          <p:nvPr/>
        </p:nvGrpSpPr>
        <p:grpSpPr>
          <a:xfrm>
            <a:off x="7484029" y="1364191"/>
            <a:ext cx="904639" cy="291902"/>
            <a:chOff x="929997" y="3713355"/>
            <a:chExt cx="883535" cy="261610"/>
          </a:xfrm>
        </p:grpSpPr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B98EED45-4F08-E509-CF4F-6A70EBDBC508}"/>
                </a:ext>
              </a:extLst>
            </p:cNvPr>
            <p:cNvGrpSpPr/>
            <p:nvPr/>
          </p:nvGrpSpPr>
          <p:grpSpPr>
            <a:xfrm>
              <a:off x="929997" y="3713355"/>
              <a:ext cx="479113" cy="261610"/>
              <a:chOff x="7167633" y="4337824"/>
              <a:chExt cx="479113" cy="261610"/>
            </a:xfrm>
          </p:grpSpPr>
          <p:sp>
            <p:nvSpPr>
              <p:cNvPr id="37" name="Rectángulo 36">
                <a:extLst>
                  <a:ext uri="{FF2B5EF4-FFF2-40B4-BE49-F238E27FC236}">
                    <a16:creationId xmlns:a16="http://schemas.microsoft.com/office/drawing/2014/main" id="{7F64919E-7B7E-1637-0E41-D742755DFBB7}"/>
                  </a:ext>
                </a:extLst>
              </p:cNvPr>
              <p:cNvSpPr/>
              <p:nvPr/>
            </p:nvSpPr>
            <p:spPr>
              <a:xfrm>
                <a:off x="7167633" y="4407397"/>
                <a:ext cx="108000" cy="1080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C6B13244-7ACB-26E6-7A39-5A7FAC40CFAD}"/>
                  </a:ext>
                </a:extLst>
              </p:cNvPr>
              <p:cNvSpPr txBox="1"/>
              <p:nvPr/>
            </p:nvSpPr>
            <p:spPr>
              <a:xfrm>
                <a:off x="7232850" y="4337824"/>
                <a:ext cx="41389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NO</a:t>
                </a:r>
              </a:p>
            </p:txBody>
          </p:sp>
        </p:grp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68F52ADE-A651-A263-AD01-550E9CB6C047}"/>
                </a:ext>
              </a:extLst>
            </p:cNvPr>
            <p:cNvGrpSpPr/>
            <p:nvPr/>
          </p:nvGrpSpPr>
          <p:grpSpPr>
            <a:xfrm>
              <a:off x="1405004" y="3713355"/>
              <a:ext cx="408528" cy="261610"/>
              <a:chOff x="1721342" y="4337824"/>
              <a:chExt cx="408528" cy="261610"/>
            </a:xfrm>
          </p:grpSpPr>
          <p:sp>
            <p:nvSpPr>
              <p:cNvPr id="26" name="Rectángulo 25">
                <a:extLst>
                  <a:ext uri="{FF2B5EF4-FFF2-40B4-BE49-F238E27FC236}">
                    <a16:creationId xmlns:a16="http://schemas.microsoft.com/office/drawing/2014/main" id="{9A56D0AA-D489-4627-0AB5-EA4503D5FEC1}"/>
                  </a:ext>
                </a:extLst>
              </p:cNvPr>
              <p:cNvSpPr/>
              <p:nvPr/>
            </p:nvSpPr>
            <p:spPr>
              <a:xfrm>
                <a:off x="1721342" y="4404732"/>
                <a:ext cx="108000" cy="108000"/>
              </a:xfrm>
              <a:prstGeom prst="rect">
                <a:avLst/>
              </a:prstGeom>
              <a:solidFill>
                <a:srgbClr val="26262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F3629D6E-4B7C-AE66-2BDE-2645539C554C}"/>
                  </a:ext>
                </a:extLst>
              </p:cNvPr>
              <p:cNvSpPr txBox="1"/>
              <p:nvPr/>
            </p:nvSpPr>
            <p:spPr>
              <a:xfrm>
                <a:off x="1810552" y="4337824"/>
                <a:ext cx="31931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SI</a:t>
                </a:r>
              </a:p>
            </p:txBody>
          </p:sp>
        </p:grpSp>
      </p:grpSp>
      <p:grpSp>
        <p:nvGrpSpPr>
          <p:cNvPr id="39" name="Grupo 38">
            <a:extLst>
              <a:ext uri="{FF2B5EF4-FFF2-40B4-BE49-F238E27FC236}">
                <a16:creationId xmlns:a16="http://schemas.microsoft.com/office/drawing/2014/main" id="{47A68C8E-5797-293C-68CD-3676BAC7B8EA}"/>
              </a:ext>
            </a:extLst>
          </p:cNvPr>
          <p:cNvGrpSpPr/>
          <p:nvPr/>
        </p:nvGrpSpPr>
        <p:grpSpPr>
          <a:xfrm>
            <a:off x="-161401" y="-2522330"/>
            <a:ext cx="2978936" cy="2281278"/>
            <a:chOff x="-234137" y="943292"/>
            <a:chExt cx="3443249" cy="2636850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410B5E42-7C60-B536-6F72-1C06BC0CB9D4}"/>
                </a:ext>
              </a:extLst>
            </p:cNvPr>
            <p:cNvGrpSpPr/>
            <p:nvPr/>
          </p:nvGrpSpPr>
          <p:grpSpPr>
            <a:xfrm>
              <a:off x="-234137" y="943292"/>
              <a:ext cx="3443249" cy="2636850"/>
              <a:chOff x="-234137" y="943292"/>
              <a:chExt cx="3443249" cy="2636850"/>
            </a:xfrm>
          </p:grpSpPr>
          <p:graphicFrame>
            <p:nvGraphicFramePr>
              <p:cNvPr id="54" name="Gráfico 53">
                <a:extLst>
                  <a:ext uri="{FF2B5EF4-FFF2-40B4-BE49-F238E27FC236}">
                    <a16:creationId xmlns:a16="http://schemas.microsoft.com/office/drawing/2014/main" id="{B3E4C8A6-5FE3-8DE5-6F22-647AB584F10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7947593"/>
                  </p:ext>
                </p:extLst>
              </p:nvPr>
            </p:nvGraphicFramePr>
            <p:xfrm>
              <a:off x="-234137" y="943292"/>
              <a:ext cx="3443249" cy="26368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55" name="Google Shape;580;g17c3bd401c5_0_178">
                <a:extLst>
                  <a:ext uri="{FF2B5EF4-FFF2-40B4-BE49-F238E27FC236}">
                    <a16:creationId xmlns:a16="http://schemas.microsoft.com/office/drawing/2014/main" id="{C07EABCB-E48C-A867-F4F2-F3CB419306F0}"/>
                  </a:ext>
                </a:extLst>
              </p:cNvPr>
              <p:cNvSpPr txBox="1"/>
              <p:nvPr/>
            </p:nvSpPr>
            <p:spPr>
              <a:xfrm>
                <a:off x="507527" y="2436610"/>
                <a:ext cx="1913092" cy="67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3200" b="1" kern="0" dirty="0">
                    <a:latin typeface="Poppins Black" panose="00000A00000000000000" pitchFamily="2" charset="0"/>
                    <a:cs typeface="Poppins Black" panose="00000A00000000000000" pitchFamily="2" charset="0"/>
                    <a:sym typeface="Calibri"/>
                  </a:rPr>
                  <a:t>57,2%</a:t>
                </a:r>
                <a:endParaRPr sz="3200" b="1" kern="0" dirty="0"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endParaRPr>
              </a:p>
            </p:txBody>
          </p:sp>
        </p:grp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89720ED9-11E8-6E87-61A7-36E71269A850}"/>
                </a:ext>
              </a:extLst>
            </p:cNvPr>
            <p:cNvGrpSpPr/>
            <p:nvPr/>
          </p:nvGrpSpPr>
          <p:grpSpPr>
            <a:xfrm>
              <a:off x="292100" y="1125538"/>
              <a:ext cx="1104117" cy="1035119"/>
              <a:chOff x="3352812" y="171398"/>
              <a:chExt cx="5486400" cy="5143545"/>
            </a:xfrm>
            <a:solidFill>
              <a:schemeClr val="accent1"/>
            </a:solidFill>
          </p:grpSpPr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35E9578B-DA4E-68BA-A5E6-A26A0A91BEE5}"/>
                  </a:ext>
                </a:extLst>
              </p:cNvPr>
              <p:cNvSpPr/>
              <p:nvPr/>
            </p:nvSpPr>
            <p:spPr>
              <a:xfrm>
                <a:off x="5795964" y="1668986"/>
                <a:ext cx="600069" cy="600038"/>
              </a:xfrm>
              <a:custGeom>
                <a:avLst/>
                <a:gdLst>
                  <a:gd name="connsiteX0" fmla="*/ 300035 w 600069"/>
                  <a:gd name="connsiteY0" fmla="*/ 600032 h 600038"/>
                  <a:gd name="connsiteX1" fmla="*/ 512163 w 600069"/>
                  <a:gd name="connsiteY1" fmla="*/ 512163 h 600038"/>
                  <a:gd name="connsiteX2" fmla="*/ 600070 w 600069"/>
                  <a:gd name="connsiteY2" fmla="*/ 299996 h 600038"/>
                  <a:gd name="connsiteX3" fmla="*/ 512163 w 600069"/>
                  <a:gd name="connsiteY3" fmla="*/ 87869 h 600038"/>
                  <a:gd name="connsiteX4" fmla="*/ 300035 w 600069"/>
                  <a:gd name="connsiteY4" fmla="*/ 0 h 600038"/>
                  <a:gd name="connsiteX5" fmla="*/ 87868 w 600069"/>
                  <a:gd name="connsiteY5" fmla="*/ 87869 h 600038"/>
                  <a:gd name="connsiteX6" fmla="*/ 0 w 600069"/>
                  <a:gd name="connsiteY6" fmla="*/ 300036 h 600038"/>
                  <a:gd name="connsiteX7" fmla="*/ 87983 w 600069"/>
                  <a:gd name="connsiteY7" fmla="*/ 512055 h 600038"/>
                  <a:gd name="connsiteX8" fmla="*/ 300042 w 600069"/>
                  <a:gd name="connsiteY8" fmla="*/ 600039 h 600038"/>
                  <a:gd name="connsiteX9" fmla="*/ 300035 w 600069"/>
                  <a:gd name="connsiteY9" fmla="*/ 171407 h 600038"/>
                  <a:gd name="connsiteX10" fmla="*/ 300035 w 600069"/>
                  <a:gd name="connsiteY10" fmla="*/ 171445 h 600038"/>
                  <a:gd name="connsiteX11" fmla="*/ 418826 w 600069"/>
                  <a:gd name="connsiteY11" fmla="*/ 250818 h 600038"/>
                  <a:gd name="connsiteX12" fmla="*/ 390965 w 600069"/>
                  <a:gd name="connsiteY12" fmla="*/ 390927 h 600038"/>
                  <a:gd name="connsiteX13" fmla="*/ 250816 w 600069"/>
                  <a:gd name="connsiteY13" fmla="*/ 418826 h 600038"/>
                  <a:gd name="connsiteX14" fmla="*/ 171444 w 600069"/>
                  <a:gd name="connsiteY14" fmla="*/ 300036 h 600038"/>
                  <a:gd name="connsiteX15" fmla="*/ 300032 w 600069"/>
                  <a:gd name="connsiteY15" fmla="*/ 171448 h 6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00069" h="600038">
                    <a:moveTo>
                      <a:pt x="300035" y="600032"/>
                    </a:moveTo>
                    <a:cubicBezTo>
                      <a:pt x="379599" y="600032"/>
                      <a:pt x="455908" y="568420"/>
                      <a:pt x="512163" y="512163"/>
                    </a:cubicBezTo>
                    <a:cubicBezTo>
                      <a:pt x="568459" y="455906"/>
                      <a:pt x="600070" y="379598"/>
                      <a:pt x="600070" y="299996"/>
                    </a:cubicBezTo>
                    <a:cubicBezTo>
                      <a:pt x="600032" y="220433"/>
                      <a:pt x="568420" y="144124"/>
                      <a:pt x="512163" y="87869"/>
                    </a:cubicBezTo>
                    <a:cubicBezTo>
                      <a:pt x="455906" y="31611"/>
                      <a:pt x="379598" y="0"/>
                      <a:pt x="300035" y="0"/>
                    </a:cubicBezTo>
                    <a:cubicBezTo>
                      <a:pt x="220434" y="0"/>
                      <a:pt x="144124" y="31611"/>
                      <a:pt x="87868" y="87869"/>
                    </a:cubicBezTo>
                    <a:cubicBezTo>
                      <a:pt x="31611" y="144126"/>
                      <a:pt x="0" y="220434"/>
                      <a:pt x="0" y="300036"/>
                    </a:cubicBezTo>
                    <a:cubicBezTo>
                      <a:pt x="77" y="379561"/>
                      <a:pt x="31726" y="455830"/>
                      <a:pt x="87983" y="512055"/>
                    </a:cubicBezTo>
                    <a:cubicBezTo>
                      <a:pt x="144240" y="568313"/>
                      <a:pt x="220470" y="599962"/>
                      <a:pt x="300042" y="600039"/>
                    </a:cubicBezTo>
                    <a:close/>
                    <a:moveTo>
                      <a:pt x="300035" y="171407"/>
                    </a:moveTo>
                    <a:lnTo>
                      <a:pt x="300035" y="171445"/>
                    </a:lnTo>
                    <a:cubicBezTo>
                      <a:pt x="352044" y="171445"/>
                      <a:pt x="398928" y="202750"/>
                      <a:pt x="418826" y="250818"/>
                    </a:cubicBezTo>
                    <a:cubicBezTo>
                      <a:pt x="438726" y="298846"/>
                      <a:pt x="427743" y="354148"/>
                      <a:pt x="390965" y="390927"/>
                    </a:cubicBezTo>
                    <a:cubicBezTo>
                      <a:pt x="354187" y="427705"/>
                      <a:pt x="298887" y="438726"/>
                      <a:pt x="250816" y="418826"/>
                    </a:cubicBezTo>
                    <a:cubicBezTo>
                      <a:pt x="202788" y="398926"/>
                      <a:pt x="171444" y="352007"/>
                      <a:pt x="171444" y="300036"/>
                    </a:cubicBezTo>
                    <a:cubicBezTo>
                      <a:pt x="171521" y="229045"/>
                      <a:pt x="229041" y="171527"/>
                      <a:pt x="300032" y="171448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19202FAC-21C7-61F0-C8F1-FDF3EA8AC162}"/>
                  </a:ext>
                </a:extLst>
              </p:cNvPr>
              <p:cNvSpPr/>
              <p:nvPr/>
            </p:nvSpPr>
            <p:spPr>
              <a:xfrm>
                <a:off x="4081222" y="30431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B7AB3F1F-5484-120B-95C3-D24390EEDAFB}"/>
                  </a:ext>
                </a:extLst>
              </p:cNvPr>
              <p:cNvSpPr/>
              <p:nvPr/>
            </p:nvSpPr>
            <p:spPr>
              <a:xfrm>
                <a:off x="4081222" y="33860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9BCFA9C6-E37C-8849-F224-DF05F84638FF}"/>
                  </a:ext>
                </a:extLst>
              </p:cNvPr>
              <p:cNvSpPr/>
              <p:nvPr/>
            </p:nvSpPr>
            <p:spPr>
              <a:xfrm>
                <a:off x="4081222" y="37289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2796DC46-28B5-D27A-E01B-1C53B2812C20}"/>
                  </a:ext>
                </a:extLst>
              </p:cNvPr>
              <p:cNvSpPr/>
              <p:nvPr/>
            </p:nvSpPr>
            <p:spPr>
              <a:xfrm>
                <a:off x="4081222" y="40718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AF134DBF-AF9E-A14C-35C4-73C9D84E4917}"/>
                  </a:ext>
                </a:extLst>
              </p:cNvPr>
              <p:cNvSpPr/>
              <p:nvPr/>
            </p:nvSpPr>
            <p:spPr>
              <a:xfrm>
                <a:off x="7769748" y="30431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: forma 47">
                <a:extLst>
                  <a:ext uri="{FF2B5EF4-FFF2-40B4-BE49-F238E27FC236}">
                    <a16:creationId xmlns:a16="http://schemas.microsoft.com/office/drawing/2014/main" id="{73E434F4-94D5-C603-1201-C1A1E97B57B5}"/>
                  </a:ext>
                </a:extLst>
              </p:cNvPr>
              <p:cNvSpPr/>
              <p:nvPr/>
            </p:nvSpPr>
            <p:spPr>
              <a:xfrm>
                <a:off x="7769748" y="33860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C857461E-1A87-3837-90A7-E0378B242902}"/>
                  </a:ext>
                </a:extLst>
              </p:cNvPr>
              <p:cNvSpPr/>
              <p:nvPr/>
            </p:nvSpPr>
            <p:spPr>
              <a:xfrm>
                <a:off x="7769748" y="37289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06A09476-54A2-A657-3357-A0E0E6AA8D1D}"/>
                  </a:ext>
                </a:extLst>
              </p:cNvPr>
              <p:cNvSpPr/>
              <p:nvPr/>
            </p:nvSpPr>
            <p:spPr>
              <a:xfrm>
                <a:off x="7769748" y="40718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D40C0839-76E2-5E19-D102-CB6D04964D13}"/>
                  </a:ext>
                </a:extLst>
              </p:cNvPr>
              <p:cNvSpPr/>
              <p:nvPr/>
            </p:nvSpPr>
            <p:spPr>
              <a:xfrm>
                <a:off x="5024295" y="27002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0 w 343282"/>
                  <a:gd name="connsiteY7" fmla="*/ 146421 h 171450"/>
                  <a:gd name="connsiteX8" fmla="*/ 343282 w 343282"/>
                  <a:gd name="connsiteY8" fmla="*/ 85725 h 171450"/>
                  <a:gd name="connsiteX9" fmla="*/ 318100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5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5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636AEA57-7941-0992-30F7-47F373A8B5FF}"/>
                  </a:ext>
                </a:extLst>
              </p:cNvPr>
              <p:cNvSpPr/>
              <p:nvPr/>
            </p:nvSpPr>
            <p:spPr>
              <a:xfrm>
                <a:off x="6824422" y="27002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1 w 343282"/>
                  <a:gd name="connsiteY2" fmla="*/ 146421 h 171450"/>
                  <a:gd name="connsiteX3" fmla="*/ 343282 w 343282"/>
                  <a:gd name="connsiteY3" fmla="*/ 85725 h 171450"/>
                  <a:gd name="connsiteX4" fmla="*/ 318101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681DB083-A527-EA97-B217-AF66766FF1C3}"/>
                  </a:ext>
                </a:extLst>
              </p:cNvPr>
              <p:cNvSpPr/>
              <p:nvPr/>
            </p:nvSpPr>
            <p:spPr>
              <a:xfrm>
                <a:off x="3352812" y="171398"/>
                <a:ext cx="5486400" cy="5143545"/>
              </a:xfrm>
              <a:custGeom>
                <a:avLst/>
                <a:gdLst>
                  <a:gd name="connsiteX0" fmla="*/ 5314938 w 5486400"/>
                  <a:gd name="connsiteY0" fmla="*/ 4644192 h 5143545"/>
                  <a:gd name="connsiteX1" fmla="*/ 5314938 w 5486400"/>
                  <a:gd name="connsiteY1" fmla="*/ 4543506 h 5143545"/>
                  <a:gd name="connsiteX2" fmla="*/ 5186311 w 5486400"/>
                  <a:gd name="connsiteY2" fmla="*/ 4321121 h 5143545"/>
                  <a:gd name="connsiteX3" fmla="*/ 5186349 w 5486400"/>
                  <a:gd name="connsiteY3" fmla="*/ 2890542 h 5143545"/>
                  <a:gd name="connsiteX4" fmla="*/ 5308275 w 5486400"/>
                  <a:gd name="connsiteY4" fmla="*/ 2838457 h 5143545"/>
                  <a:gd name="connsiteX5" fmla="*/ 5357797 w 5486400"/>
                  <a:gd name="connsiteY5" fmla="*/ 2715453 h 5143545"/>
                  <a:gd name="connsiteX6" fmla="*/ 5357797 w 5486400"/>
                  <a:gd name="connsiteY6" fmla="*/ 2536773 h 5143545"/>
                  <a:gd name="connsiteX7" fmla="*/ 5308275 w 5486400"/>
                  <a:gd name="connsiteY7" fmla="*/ 2413770 h 5143545"/>
                  <a:gd name="connsiteX8" fmla="*/ 5186349 w 5486400"/>
                  <a:gd name="connsiteY8" fmla="*/ 2361684 h 5143545"/>
                  <a:gd name="connsiteX9" fmla="*/ 4329099 w 5486400"/>
                  <a:gd name="connsiteY9" fmla="*/ 2361608 h 5143545"/>
                  <a:gd name="connsiteX10" fmla="*/ 4329099 w 5486400"/>
                  <a:gd name="connsiteY10" fmla="*/ 2533058 h 5143545"/>
                  <a:gd name="connsiteX11" fmla="*/ 5186349 w 5486400"/>
                  <a:gd name="connsiteY11" fmla="*/ 2533134 h 5143545"/>
                  <a:gd name="connsiteX12" fmla="*/ 5186349 w 5486400"/>
                  <a:gd name="connsiteY12" fmla="*/ 2719084 h 5143545"/>
                  <a:gd name="connsiteX13" fmla="*/ 5100586 w 5486400"/>
                  <a:gd name="connsiteY13" fmla="*/ 2719084 h 5143545"/>
                  <a:gd name="connsiteX14" fmla="*/ 5014861 w 5486400"/>
                  <a:gd name="connsiteY14" fmla="*/ 2804809 h 5143545"/>
                  <a:gd name="connsiteX15" fmla="*/ 5014861 w 5486400"/>
                  <a:gd name="connsiteY15" fmla="*/ 4286333 h 5143545"/>
                  <a:gd name="connsiteX16" fmla="*/ 4157650 w 5486400"/>
                  <a:gd name="connsiteY16" fmla="*/ 4286295 h 5143545"/>
                  <a:gd name="connsiteX17" fmla="*/ 4157650 w 5486400"/>
                  <a:gd name="connsiteY17" fmla="*/ 2176480 h 5143545"/>
                  <a:gd name="connsiteX18" fmla="*/ 4157650 w 5486400"/>
                  <a:gd name="connsiteY18" fmla="*/ 2176519 h 5143545"/>
                  <a:gd name="connsiteX19" fmla="*/ 4082411 w 5486400"/>
                  <a:gd name="connsiteY19" fmla="*/ 1994311 h 5143545"/>
                  <a:gd name="connsiteX20" fmla="*/ 3900478 w 5486400"/>
                  <a:gd name="connsiteY20" fmla="*/ 1918498 h 5143545"/>
                  <a:gd name="connsiteX21" fmla="*/ 3511159 w 5486400"/>
                  <a:gd name="connsiteY21" fmla="*/ 1918498 h 5143545"/>
                  <a:gd name="connsiteX22" fmla="*/ 3514718 w 5486400"/>
                  <a:gd name="connsiteY22" fmla="*/ 1846321 h 5143545"/>
                  <a:gd name="connsiteX23" fmla="*/ 3514718 w 5486400"/>
                  <a:gd name="connsiteY23" fmla="*/ 1846359 h 5143545"/>
                  <a:gd name="connsiteX24" fmla="*/ 3318472 w 5486400"/>
                  <a:gd name="connsiteY24" fmla="*/ 1330863 h 5143545"/>
                  <a:gd name="connsiteX25" fmla="*/ 2828918 w 5486400"/>
                  <a:gd name="connsiteY25" fmla="*/ 1076676 h 5143545"/>
                  <a:gd name="connsiteX26" fmla="*/ 2828918 w 5486400"/>
                  <a:gd name="connsiteY26" fmla="*/ 664088 h 5143545"/>
                  <a:gd name="connsiteX27" fmla="*/ 3003317 w 5486400"/>
                  <a:gd name="connsiteY27" fmla="*/ 700981 h 5143545"/>
                  <a:gd name="connsiteX28" fmla="*/ 3218854 w 5486400"/>
                  <a:gd name="connsiteY28" fmla="*/ 771704 h 5143545"/>
                  <a:gd name="connsiteX29" fmla="*/ 3428993 w 5486400"/>
                  <a:gd name="connsiteY29" fmla="*/ 625129 h 5143545"/>
                  <a:gd name="connsiteX30" fmla="*/ 3428993 w 5486400"/>
                  <a:gd name="connsiteY30" fmla="*/ 146598 h 5143545"/>
                  <a:gd name="connsiteX31" fmla="*/ 3375033 w 5486400"/>
                  <a:gd name="connsiteY31" fmla="*/ 66996 h 5143545"/>
                  <a:gd name="connsiteX32" fmla="*/ 3281118 w 5486400"/>
                  <a:gd name="connsiteY32" fmla="*/ 87547 h 5143545"/>
                  <a:gd name="connsiteX33" fmla="*/ 3083187 w 5486400"/>
                  <a:gd name="connsiteY33" fmla="*/ 70708 h 5143545"/>
                  <a:gd name="connsiteX34" fmla="*/ 2681082 w 5486400"/>
                  <a:gd name="connsiteY34" fmla="*/ 87547 h 5143545"/>
                  <a:gd name="connsiteX35" fmla="*/ 2681044 w 5486400"/>
                  <a:gd name="connsiteY35" fmla="*/ 87547 h 5143545"/>
                  <a:gd name="connsiteX36" fmla="*/ 2657470 w 5486400"/>
                  <a:gd name="connsiteY36" fmla="*/ 146598 h 5143545"/>
                  <a:gd name="connsiteX37" fmla="*/ 2657470 w 5486400"/>
                  <a:gd name="connsiteY37" fmla="*/ 1076680 h 5143545"/>
                  <a:gd name="connsiteX38" fmla="*/ 2167917 w 5486400"/>
                  <a:gd name="connsiteY38" fmla="*/ 1330827 h 5143545"/>
                  <a:gd name="connsiteX39" fmla="*/ 1971670 w 5486400"/>
                  <a:gd name="connsiteY39" fmla="*/ 1846363 h 5143545"/>
                  <a:gd name="connsiteX40" fmla="*/ 1975229 w 5486400"/>
                  <a:gd name="connsiteY40" fmla="*/ 1918540 h 5143545"/>
                  <a:gd name="connsiteX41" fmla="*/ 1585910 w 5486400"/>
                  <a:gd name="connsiteY41" fmla="*/ 1918502 h 5143545"/>
                  <a:gd name="connsiteX42" fmla="*/ 1403978 w 5486400"/>
                  <a:gd name="connsiteY42" fmla="*/ 1994315 h 5143545"/>
                  <a:gd name="connsiteX43" fmla="*/ 1328738 w 5486400"/>
                  <a:gd name="connsiteY43" fmla="*/ 2176483 h 5143545"/>
                  <a:gd name="connsiteX44" fmla="*/ 1328738 w 5486400"/>
                  <a:gd name="connsiteY44" fmla="*/ 4286298 h 5143545"/>
                  <a:gd name="connsiteX45" fmla="*/ 471567 w 5486400"/>
                  <a:gd name="connsiteY45" fmla="*/ 4286298 h 5143545"/>
                  <a:gd name="connsiteX46" fmla="*/ 471567 w 5486400"/>
                  <a:gd name="connsiteY46" fmla="*/ 2804774 h 5143545"/>
                  <a:gd name="connsiteX47" fmla="*/ 385842 w 5486400"/>
                  <a:gd name="connsiteY47" fmla="*/ 2719049 h 5143545"/>
                  <a:gd name="connsiteX48" fmla="*/ 300040 w 5486400"/>
                  <a:gd name="connsiteY48" fmla="*/ 2715413 h 5143545"/>
                  <a:gd name="connsiteX49" fmla="*/ 300040 w 5486400"/>
                  <a:gd name="connsiteY49" fmla="*/ 2533098 h 5143545"/>
                  <a:gd name="connsiteX50" fmla="*/ 1157290 w 5486400"/>
                  <a:gd name="connsiteY50" fmla="*/ 2533022 h 5143545"/>
                  <a:gd name="connsiteX51" fmla="*/ 1157290 w 5486400"/>
                  <a:gd name="connsiteY51" fmla="*/ 2361572 h 5143545"/>
                  <a:gd name="connsiteX52" fmla="*/ 300040 w 5486400"/>
                  <a:gd name="connsiteY52" fmla="*/ 2361648 h 5143545"/>
                  <a:gd name="connsiteX53" fmla="*/ 178115 w 5486400"/>
                  <a:gd name="connsiteY53" fmla="*/ 2413734 h 5143545"/>
                  <a:gd name="connsiteX54" fmla="*/ 128593 w 5486400"/>
                  <a:gd name="connsiteY54" fmla="*/ 2536737 h 5143545"/>
                  <a:gd name="connsiteX55" fmla="*/ 128593 w 5486400"/>
                  <a:gd name="connsiteY55" fmla="*/ 2715456 h 5143545"/>
                  <a:gd name="connsiteX56" fmla="*/ 128593 w 5486400"/>
                  <a:gd name="connsiteY56" fmla="*/ 2715418 h 5143545"/>
                  <a:gd name="connsiteX57" fmla="*/ 178115 w 5486400"/>
                  <a:gd name="connsiteY57" fmla="*/ 2838421 h 5143545"/>
                  <a:gd name="connsiteX58" fmla="*/ 300040 w 5486400"/>
                  <a:gd name="connsiteY58" fmla="*/ 2890507 h 5143545"/>
                  <a:gd name="connsiteX59" fmla="*/ 300117 w 5486400"/>
                  <a:gd name="connsiteY59" fmla="*/ 4321086 h 5143545"/>
                  <a:gd name="connsiteX60" fmla="*/ 171451 w 5486400"/>
                  <a:gd name="connsiteY60" fmla="*/ 4543510 h 5143545"/>
                  <a:gd name="connsiteX61" fmla="*/ 171451 w 5486400"/>
                  <a:gd name="connsiteY61" fmla="*/ 4644196 h 5143545"/>
                  <a:gd name="connsiteX62" fmla="*/ 47302 w 5486400"/>
                  <a:gd name="connsiteY62" fmla="*/ 4738110 h 5143545"/>
                  <a:gd name="connsiteX63" fmla="*/ 0 w 5486400"/>
                  <a:gd name="connsiteY63" fmla="*/ 4886370 h 5143545"/>
                  <a:gd name="connsiteX64" fmla="*/ 0 w 5486400"/>
                  <a:gd name="connsiteY64" fmla="*/ 5057820 h 5143545"/>
                  <a:gd name="connsiteX65" fmla="*/ 85725 w 5486400"/>
                  <a:gd name="connsiteY65" fmla="*/ 5143545 h 5143545"/>
                  <a:gd name="connsiteX66" fmla="*/ 5400675 w 5486400"/>
                  <a:gd name="connsiteY66" fmla="*/ 5143545 h 5143545"/>
                  <a:gd name="connsiteX67" fmla="*/ 5486400 w 5486400"/>
                  <a:gd name="connsiteY67" fmla="*/ 5057820 h 5143545"/>
                  <a:gd name="connsiteX68" fmla="*/ 5486400 w 5486400"/>
                  <a:gd name="connsiteY68" fmla="*/ 4886370 h 5143545"/>
                  <a:gd name="connsiteX69" fmla="*/ 5439098 w 5486400"/>
                  <a:gd name="connsiteY69" fmla="*/ 4738110 h 5143545"/>
                  <a:gd name="connsiteX70" fmla="*/ 5314949 w 5486400"/>
                  <a:gd name="connsiteY70" fmla="*/ 4644196 h 5143545"/>
                  <a:gd name="connsiteX71" fmla="*/ 342888 w 5486400"/>
                  <a:gd name="connsiteY71" fmla="*/ 4543506 h 5143545"/>
                  <a:gd name="connsiteX72" fmla="*/ 428613 w 5486400"/>
                  <a:gd name="connsiteY72" fmla="*/ 4457781 h 5143545"/>
                  <a:gd name="connsiteX73" fmla="*/ 5057763 w 5486400"/>
                  <a:gd name="connsiteY73" fmla="*/ 4457781 h 5143545"/>
                  <a:gd name="connsiteX74" fmla="*/ 5143488 w 5486400"/>
                  <a:gd name="connsiteY74" fmla="*/ 4543506 h 5143545"/>
                  <a:gd name="connsiteX75" fmla="*/ 5143488 w 5486400"/>
                  <a:gd name="connsiteY75" fmla="*/ 4629193 h 5143545"/>
                  <a:gd name="connsiteX76" fmla="*/ 342888 w 5486400"/>
                  <a:gd name="connsiteY76" fmla="*/ 4629193 h 5143545"/>
                  <a:gd name="connsiteX77" fmla="*/ 3214626 w 5486400"/>
                  <a:gd name="connsiteY77" fmla="*/ 4286331 h 5143545"/>
                  <a:gd name="connsiteX78" fmla="*/ 2271651 w 5486400"/>
                  <a:gd name="connsiteY78" fmla="*/ 4286331 h 5143545"/>
                  <a:gd name="connsiteX79" fmla="*/ 2271651 w 5486400"/>
                  <a:gd name="connsiteY79" fmla="*/ 3535743 h 5143545"/>
                  <a:gd name="connsiteX80" fmla="*/ 2403491 w 5486400"/>
                  <a:gd name="connsiteY80" fmla="*/ 3217982 h 5143545"/>
                  <a:gd name="connsiteX81" fmla="*/ 2721252 w 5486400"/>
                  <a:gd name="connsiteY81" fmla="*/ 3086142 h 5143545"/>
                  <a:gd name="connsiteX82" fmla="*/ 2765033 w 5486400"/>
                  <a:gd name="connsiteY82" fmla="*/ 3086142 h 5143545"/>
                  <a:gd name="connsiteX83" fmla="*/ 3082794 w 5486400"/>
                  <a:gd name="connsiteY83" fmla="*/ 3217982 h 5143545"/>
                  <a:gd name="connsiteX84" fmla="*/ 3214634 w 5486400"/>
                  <a:gd name="connsiteY84" fmla="*/ 3535743 h 5143545"/>
                  <a:gd name="connsiteX85" fmla="*/ 3003262 w 5486400"/>
                  <a:gd name="connsiteY85" fmla="*/ 222476 h 5143545"/>
                  <a:gd name="connsiteX86" fmla="*/ 3257489 w 5486400"/>
                  <a:gd name="connsiteY86" fmla="*/ 290061 h 5143545"/>
                  <a:gd name="connsiteX87" fmla="*/ 3257489 w 5486400"/>
                  <a:gd name="connsiteY87" fmla="*/ 586767 h 5143545"/>
                  <a:gd name="connsiteX88" fmla="*/ 3083090 w 5486400"/>
                  <a:gd name="connsiteY88" fmla="*/ 549263 h 5143545"/>
                  <a:gd name="connsiteX89" fmla="*/ 2867553 w 5486400"/>
                  <a:gd name="connsiteY89" fmla="*/ 478539 h 5143545"/>
                  <a:gd name="connsiteX90" fmla="*/ 2828862 w 5486400"/>
                  <a:gd name="connsiteY90" fmla="*/ 481678 h 5143545"/>
                  <a:gd name="connsiteX91" fmla="*/ 2828862 w 5486400"/>
                  <a:gd name="connsiteY91" fmla="*/ 184971 h 5143545"/>
                  <a:gd name="connsiteX92" fmla="*/ 3003261 w 5486400"/>
                  <a:gd name="connsiteY92" fmla="*/ 222475 h 5143545"/>
                  <a:gd name="connsiteX93" fmla="*/ 1500087 w 5486400"/>
                  <a:gd name="connsiteY93" fmla="*/ 2176517 h 5143545"/>
                  <a:gd name="connsiteX94" fmla="*/ 1585812 w 5486400"/>
                  <a:gd name="connsiteY94" fmla="*/ 2089988 h 5143545"/>
                  <a:gd name="connsiteX95" fmla="*/ 2076090 w 5486400"/>
                  <a:gd name="connsiteY95" fmla="*/ 2089988 h 5143545"/>
                  <a:gd name="connsiteX96" fmla="*/ 2142833 w 5486400"/>
                  <a:gd name="connsiteY96" fmla="*/ 2057190 h 5143545"/>
                  <a:gd name="connsiteX97" fmla="*/ 2159595 w 5486400"/>
                  <a:gd name="connsiteY97" fmla="*/ 1984784 h 5143545"/>
                  <a:gd name="connsiteX98" fmla="*/ 2143024 w 5486400"/>
                  <a:gd name="connsiteY98" fmla="*/ 1846399 h 5143545"/>
                  <a:gd name="connsiteX99" fmla="*/ 2317649 w 5486400"/>
                  <a:gd name="connsiteY99" fmla="*/ 1419998 h 5143545"/>
                  <a:gd name="connsiteX100" fmla="*/ 2743099 w 5486400"/>
                  <a:gd name="connsiteY100" fmla="*/ 1243110 h 5143545"/>
                  <a:gd name="connsiteX101" fmla="*/ 3168550 w 5486400"/>
                  <a:gd name="connsiteY101" fmla="*/ 1419998 h 5143545"/>
                  <a:gd name="connsiteX102" fmla="*/ 3343174 w 5486400"/>
                  <a:gd name="connsiteY102" fmla="*/ 1846399 h 5143545"/>
                  <a:gd name="connsiteX103" fmla="*/ 3326642 w 5486400"/>
                  <a:gd name="connsiteY103" fmla="*/ 1984784 h 5143545"/>
                  <a:gd name="connsiteX104" fmla="*/ 3343365 w 5486400"/>
                  <a:gd name="connsiteY104" fmla="*/ 2057229 h 5143545"/>
                  <a:gd name="connsiteX105" fmla="*/ 3410109 w 5486400"/>
                  <a:gd name="connsiteY105" fmla="*/ 2089988 h 5143545"/>
                  <a:gd name="connsiteX106" fmla="*/ 3900387 w 5486400"/>
                  <a:gd name="connsiteY106" fmla="*/ 2089988 h 5143545"/>
                  <a:gd name="connsiteX107" fmla="*/ 3986112 w 5486400"/>
                  <a:gd name="connsiteY107" fmla="*/ 2176517 h 5143545"/>
                  <a:gd name="connsiteX108" fmla="*/ 3986112 w 5486400"/>
                  <a:gd name="connsiteY108" fmla="*/ 4286331 h 5143545"/>
                  <a:gd name="connsiteX109" fmla="*/ 3386037 w 5486400"/>
                  <a:gd name="connsiteY109" fmla="*/ 4286331 h 5143545"/>
                  <a:gd name="connsiteX110" fmla="*/ 3386037 w 5486400"/>
                  <a:gd name="connsiteY110" fmla="*/ 3535743 h 5143545"/>
                  <a:gd name="connsiteX111" fmla="*/ 3203908 w 5486400"/>
                  <a:gd name="connsiteY111" fmla="*/ 3096782 h 5143545"/>
                  <a:gd name="connsiteX112" fmla="*/ 2764986 w 5486400"/>
                  <a:gd name="connsiteY112" fmla="*/ 2914692 h 5143545"/>
                  <a:gd name="connsiteX113" fmla="*/ 2721205 w 5486400"/>
                  <a:gd name="connsiteY113" fmla="*/ 2914692 h 5143545"/>
                  <a:gd name="connsiteX114" fmla="*/ 2282283 w 5486400"/>
                  <a:gd name="connsiteY114" fmla="*/ 3096782 h 5143545"/>
                  <a:gd name="connsiteX115" fmla="*/ 2100154 w 5486400"/>
                  <a:gd name="connsiteY115" fmla="*/ 3535743 h 5143545"/>
                  <a:gd name="connsiteX116" fmla="*/ 2100154 w 5486400"/>
                  <a:gd name="connsiteY116" fmla="*/ 4286371 h 5143545"/>
                  <a:gd name="connsiteX117" fmla="*/ 1500079 w 5486400"/>
                  <a:gd name="connsiteY117" fmla="*/ 4286332 h 5143545"/>
                  <a:gd name="connsiteX118" fmla="*/ 5314898 w 5486400"/>
                  <a:gd name="connsiteY118" fmla="*/ 4972131 h 5143545"/>
                  <a:gd name="connsiteX119" fmla="*/ 171398 w 5486400"/>
                  <a:gd name="connsiteY119" fmla="*/ 4972131 h 5143545"/>
                  <a:gd name="connsiteX120" fmla="*/ 171398 w 5486400"/>
                  <a:gd name="connsiteY120" fmla="*/ 4886406 h 5143545"/>
                  <a:gd name="connsiteX121" fmla="*/ 257123 w 5486400"/>
                  <a:gd name="connsiteY121" fmla="*/ 4800681 h 5143545"/>
                  <a:gd name="connsiteX122" fmla="*/ 5229173 w 5486400"/>
                  <a:gd name="connsiteY122" fmla="*/ 4800681 h 5143545"/>
                  <a:gd name="connsiteX123" fmla="*/ 5314898 w 5486400"/>
                  <a:gd name="connsiteY123" fmla="*/ 4886406 h 514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5486400" h="5143545">
                    <a:moveTo>
                      <a:pt x="5314938" y="4644192"/>
                    </a:moveTo>
                    <a:lnTo>
                      <a:pt x="5314938" y="4543506"/>
                    </a:lnTo>
                    <a:cubicBezTo>
                      <a:pt x="5314823" y="4451735"/>
                      <a:pt x="5265799" y="4366962"/>
                      <a:pt x="5186311" y="4321121"/>
                    </a:cubicBezTo>
                    <a:lnTo>
                      <a:pt x="5186349" y="2890542"/>
                    </a:lnTo>
                    <a:cubicBezTo>
                      <a:pt x="5232273" y="2890006"/>
                      <a:pt x="5276131" y="2871253"/>
                      <a:pt x="5308275" y="2838457"/>
                    </a:cubicBezTo>
                    <a:cubicBezTo>
                      <a:pt x="5340421" y="2805621"/>
                      <a:pt x="5358218" y="2761381"/>
                      <a:pt x="5357797" y="2715453"/>
                    </a:cubicBezTo>
                    <a:lnTo>
                      <a:pt x="5357797" y="2536773"/>
                    </a:lnTo>
                    <a:cubicBezTo>
                      <a:pt x="5358218" y="2490811"/>
                      <a:pt x="5340422" y="2446609"/>
                      <a:pt x="5308275" y="2413770"/>
                    </a:cubicBezTo>
                    <a:cubicBezTo>
                      <a:pt x="5276128" y="2380934"/>
                      <a:pt x="5232271" y="2362221"/>
                      <a:pt x="5186349" y="2361684"/>
                    </a:cubicBezTo>
                    <a:lnTo>
                      <a:pt x="4329099" y="2361608"/>
                    </a:lnTo>
                    <a:lnTo>
                      <a:pt x="4329099" y="2533058"/>
                    </a:lnTo>
                    <a:lnTo>
                      <a:pt x="5186349" y="2533134"/>
                    </a:lnTo>
                    <a:lnTo>
                      <a:pt x="5186349" y="2719084"/>
                    </a:lnTo>
                    <a:lnTo>
                      <a:pt x="5100586" y="2719084"/>
                    </a:lnTo>
                    <a:cubicBezTo>
                      <a:pt x="5053246" y="2719084"/>
                      <a:pt x="5014861" y="2757470"/>
                      <a:pt x="5014861" y="2804809"/>
                    </a:cubicBezTo>
                    <a:lnTo>
                      <a:pt x="5014861" y="4286333"/>
                    </a:lnTo>
                    <a:lnTo>
                      <a:pt x="4157650" y="4286295"/>
                    </a:lnTo>
                    <a:lnTo>
                      <a:pt x="4157650" y="2176480"/>
                    </a:lnTo>
                    <a:lnTo>
                      <a:pt x="4157650" y="2176519"/>
                    </a:lnTo>
                    <a:cubicBezTo>
                      <a:pt x="4157688" y="2108206"/>
                      <a:pt x="4130632" y="2042689"/>
                      <a:pt x="4082411" y="1994311"/>
                    </a:cubicBezTo>
                    <a:cubicBezTo>
                      <a:pt x="4034191" y="1945976"/>
                      <a:pt x="3968744" y="1918689"/>
                      <a:pt x="3900478" y="1918498"/>
                    </a:cubicBezTo>
                    <a:lnTo>
                      <a:pt x="3511159" y="1918498"/>
                    </a:lnTo>
                    <a:cubicBezTo>
                      <a:pt x="3513494" y="1894234"/>
                      <a:pt x="3514718" y="1870125"/>
                      <a:pt x="3514718" y="1846321"/>
                    </a:cubicBezTo>
                    <a:lnTo>
                      <a:pt x="3514718" y="1846359"/>
                    </a:lnTo>
                    <a:cubicBezTo>
                      <a:pt x="3514795" y="1656275"/>
                      <a:pt x="3444952" y="1472764"/>
                      <a:pt x="3318472" y="1330863"/>
                    </a:cubicBezTo>
                    <a:cubicBezTo>
                      <a:pt x="3192030" y="1188921"/>
                      <a:pt x="3017788" y="1098445"/>
                      <a:pt x="2828918" y="1076676"/>
                    </a:cubicBezTo>
                    <a:lnTo>
                      <a:pt x="2828918" y="664088"/>
                    </a:lnTo>
                    <a:cubicBezTo>
                      <a:pt x="2867992" y="637491"/>
                      <a:pt x="2908253" y="650885"/>
                      <a:pt x="3003317" y="700981"/>
                    </a:cubicBezTo>
                    <a:cubicBezTo>
                      <a:pt x="3068453" y="741470"/>
                      <a:pt x="3142388" y="765734"/>
                      <a:pt x="3218854" y="771704"/>
                    </a:cubicBezTo>
                    <a:cubicBezTo>
                      <a:pt x="3295318" y="771704"/>
                      <a:pt x="3428993" y="717514"/>
                      <a:pt x="3428993" y="625129"/>
                    </a:cubicBezTo>
                    <a:lnTo>
                      <a:pt x="3428993" y="146598"/>
                    </a:lnTo>
                    <a:cubicBezTo>
                      <a:pt x="3428993" y="111542"/>
                      <a:pt x="3407639" y="80007"/>
                      <a:pt x="3375033" y="66996"/>
                    </a:cubicBezTo>
                    <a:cubicBezTo>
                      <a:pt x="3342465" y="53984"/>
                      <a:pt x="3305266" y="62135"/>
                      <a:pt x="3281118" y="87547"/>
                    </a:cubicBezTo>
                    <a:cubicBezTo>
                      <a:pt x="3232324" y="138944"/>
                      <a:pt x="3197077" y="130715"/>
                      <a:pt x="3083187" y="70708"/>
                    </a:cubicBezTo>
                    <a:cubicBezTo>
                      <a:pt x="2980620" y="16747"/>
                      <a:pt x="2825669" y="-64728"/>
                      <a:pt x="2681082" y="87547"/>
                    </a:cubicBezTo>
                    <a:lnTo>
                      <a:pt x="2681044" y="87547"/>
                    </a:lnTo>
                    <a:cubicBezTo>
                      <a:pt x="2665927" y="103506"/>
                      <a:pt x="2657470" y="124631"/>
                      <a:pt x="2657470" y="146598"/>
                    </a:cubicBezTo>
                    <a:lnTo>
                      <a:pt x="2657470" y="1076680"/>
                    </a:lnTo>
                    <a:cubicBezTo>
                      <a:pt x="2468611" y="1098456"/>
                      <a:pt x="2294369" y="1188925"/>
                      <a:pt x="2167917" y="1330827"/>
                    </a:cubicBezTo>
                    <a:cubicBezTo>
                      <a:pt x="2041436" y="1472768"/>
                      <a:pt x="1971592" y="1656278"/>
                      <a:pt x="1971670" y="1846363"/>
                    </a:cubicBezTo>
                    <a:cubicBezTo>
                      <a:pt x="1971670" y="1870167"/>
                      <a:pt x="1972856" y="1894200"/>
                      <a:pt x="1975229" y="1918540"/>
                    </a:cubicBezTo>
                    <a:lnTo>
                      <a:pt x="1585910" y="1918502"/>
                    </a:lnTo>
                    <a:cubicBezTo>
                      <a:pt x="1517636" y="1918693"/>
                      <a:pt x="1452199" y="1945980"/>
                      <a:pt x="1403978" y="1994315"/>
                    </a:cubicBezTo>
                    <a:cubicBezTo>
                      <a:pt x="1355757" y="2042689"/>
                      <a:pt x="1328700" y="2108207"/>
                      <a:pt x="1328738" y="2176483"/>
                    </a:cubicBezTo>
                    <a:lnTo>
                      <a:pt x="1328738" y="4286298"/>
                    </a:lnTo>
                    <a:lnTo>
                      <a:pt x="471567" y="4286298"/>
                    </a:lnTo>
                    <a:lnTo>
                      <a:pt x="471567" y="2804774"/>
                    </a:lnTo>
                    <a:cubicBezTo>
                      <a:pt x="471567" y="2757434"/>
                      <a:pt x="433182" y="2719049"/>
                      <a:pt x="385842" y="2719049"/>
                    </a:cubicBezTo>
                    <a:lnTo>
                      <a:pt x="300040" y="2715413"/>
                    </a:lnTo>
                    <a:lnTo>
                      <a:pt x="300040" y="2533098"/>
                    </a:lnTo>
                    <a:lnTo>
                      <a:pt x="1157290" y="2533022"/>
                    </a:lnTo>
                    <a:lnTo>
                      <a:pt x="1157290" y="2361572"/>
                    </a:lnTo>
                    <a:lnTo>
                      <a:pt x="300040" y="2361648"/>
                    </a:lnTo>
                    <a:cubicBezTo>
                      <a:pt x="254116" y="2362184"/>
                      <a:pt x="210258" y="2380937"/>
                      <a:pt x="178115" y="2413734"/>
                    </a:cubicBezTo>
                    <a:cubicBezTo>
                      <a:pt x="145968" y="2446570"/>
                      <a:pt x="128172" y="2490772"/>
                      <a:pt x="128593" y="2536737"/>
                    </a:cubicBezTo>
                    <a:lnTo>
                      <a:pt x="128593" y="2715456"/>
                    </a:lnTo>
                    <a:lnTo>
                      <a:pt x="128593" y="2715418"/>
                    </a:lnTo>
                    <a:cubicBezTo>
                      <a:pt x="128172" y="2761342"/>
                      <a:pt x="145968" y="2805582"/>
                      <a:pt x="178115" y="2838421"/>
                    </a:cubicBezTo>
                    <a:cubicBezTo>
                      <a:pt x="210261" y="2871219"/>
                      <a:pt x="254119" y="2889971"/>
                      <a:pt x="300040" y="2890507"/>
                    </a:cubicBezTo>
                    <a:lnTo>
                      <a:pt x="300117" y="4321086"/>
                    </a:lnTo>
                    <a:cubicBezTo>
                      <a:pt x="220591" y="4366972"/>
                      <a:pt x="171569" y="4451741"/>
                      <a:pt x="171451" y="4543510"/>
                    </a:cubicBezTo>
                    <a:lnTo>
                      <a:pt x="171451" y="4644196"/>
                    </a:lnTo>
                    <a:cubicBezTo>
                      <a:pt x="121393" y="4661953"/>
                      <a:pt x="77995" y="4694751"/>
                      <a:pt x="47302" y="4738110"/>
                    </a:cubicBezTo>
                    <a:cubicBezTo>
                      <a:pt x="16609" y="4781470"/>
                      <a:pt x="76" y="4833249"/>
                      <a:pt x="0" y="4886370"/>
                    </a:cubicBezTo>
                    <a:lnTo>
                      <a:pt x="0" y="5057820"/>
                    </a:lnTo>
                    <a:cubicBezTo>
                      <a:pt x="0" y="5105160"/>
                      <a:pt x="38385" y="5143545"/>
                      <a:pt x="85725" y="5143545"/>
                    </a:cubicBezTo>
                    <a:lnTo>
                      <a:pt x="5400675" y="5143545"/>
                    </a:lnTo>
                    <a:cubicBezTo>
                      <a:pt x="5448015" y="5143545"/>
                      <a:pt x="5486400" y="5105160"/>
                      <a:pt x="5486400" y="5057820"/>
                    </a:cubicBezTo>
                    <a:lnTo>
                      <a:pt x="5486400" y="4886370"/>
                    </a:lnTo>
                    <a:cubicBezTo>
                      <a:pt x="5486324" y="4833251"/>
                      <a:pt x="5469791" y="4781472"/>
                      <a:pt x="5439098" y="4738110"/>
                    </a:cubicBezTo>
                    <a:cubicBezTo>
                      <a:pt x="5408406" y="4694750"/>
                      <a:pt x="5365008" y="4661953"/>
                      <a:pt x="5314949" y="4644196"/>
                    </a:cubicBezTo>
                    <a:close/>
                    <a:moveTo>
                      <a:pt x="342888" y="4543506"/>
                    </a:moveTo>
                    <a:cubicBezTo>
                      <a:pt x="342926" y="4496167"/>
                      <a:pt x="381273" y="4457820"/>
                      <a:pt x="428613" y="4457781"/>
                    </a:cubicBezTo>
                    <a:lnTo>
                      <a:pt x="5057763" y="4457781"/>
                    </a:lnTo>
                    <a:cubicBezTo>
                      <a:pt x="5105102" y="4457858"/>
                      <a:pt x="5143449" y="4496205"/>
                      <a:pt x="5143488" y="4543506"/>
                    </a:cubicBezTo>
                    <a:lnTo>
                      <a:pt x="5143488" y="4629193"/>
                    </a:lnTo>
                    <a:lnTo>
                      <a:pt x="342888" y="4629193"/>
                    </a:lnTo>
                    <a:close/>
                    <a:moveTo>
                      <a:pt x="3214626" y="4286331"/>
                    </a:moveTo>
                    <a:lnTo>
                      <a:pt x="2271651" y="4286331"/>
                    </a:lnTo>
                    <a:lnTo>
                      <a:pt x="2271651" y="3535743"/>
                    </a:lnTo>
                    <a:cubicBezTo>
                      <a:pt x="2271804" y="3416531"/>
                      <a:pt x="2319221" y="3302257"/>
                      <a:pt x="2403491" y="3217982"/>
                    </a:cubicBezTo>
                    <a:cubicBezTo>
                      <a:pt x="2487762" y="3133673"/>
                      <a:pt x="2602040" y="3086299"/>
                      <a:pt x="2721252" y="3086142"/>
                    </a:cubicBezTo>
                    <a:lnTo>
                      <a:pt x="2765033" y="3086142"/>
                    </a:lnTo>
                    <a:cubicBezTo>
                      <a:pt x="2884245" y="3086257"/>
                      <a:pt x="2998519" y="3133674"/>
                      <a:pt x="3082794" y="3217982"/>
                    </a:cubicBezTo>
                    <a:cubicBezTo>
                      <a:pt x="3167103" y="3302253"/>
                      <a:pt x="3214477" y="3416531"/>
                      <a:pt x="3214634" y="3535743"/>
                    </a:cubicBezTo>
                    <a:close/>
                    <a:moveTo>
                      <a:pt x="3003262" y="222476"/>
                    </a:moveTo>
                    <a:cubicBezTo>
                      <a:pt x="3071154" y="258182"/>
                      <a:pt x="3162084" y="306020"/>
                      <a:pt x="3257489" y="290061"/>
                    </a:cubicBezTo>
                    <a:lnTo>
                      <a:pt x="3257489" y="586767"/>
                    </a:lnTo>
                    <a:cubicBezTo>
                      <a:pt x="3218377" y="613288"/>
                      <a:pt x="3178078" y="599320"/>
                      <a:pt x="3083090" y="549263"/>
                    </a:cubicBezTo>
                    <a:cubicBezTo>
                      <a:pt x="3017954" y="508735"/>
                      <a:pt x="2944019" y="484510"/>
                      <a:pt x="2867553" y="478539"/>
                    </a:cubicBezTo>
                    <a:cubicBezTo>
                      <a:pt x="2854579" y="478539"/>
                      <a:pt x="2841644" y="479573"/>
                      <a:pt x="2828862" y="481678"/>
                    </a:cubicBezTo>
                    <a:lnTo>
                      <a:pt x="2828862" y="184971"/>
                    </a:lnTo>
                    <a:cubicBezTo>
                      <a:pt x="2867897" y="158450"/>
                      <a:pt x="2908234" y="172419"/>
                      <a:pt x="3003261" y="222475"/>
                    </a:cubicBezTo>
                    <a:close/>
                    <a:moveTo>
                      <a:pt x="1500087" y="2176517"/>
                    </a:moveTo>
                    <a:cubicBezTo>
                      <a:pt x="1499896" y="2128985"/>
                      <a:pt x="1538280" y="2090256"/>
                      <a:pt x="1585812" y="2089988"/>
                    </a:cubicBezTo>
                    <a:lnTo>
                      <a:pt x="2076090" y="2089988"/>
                    </a:lnTo>
                    <a:cubicBezTo>
                      <a:pt x="2102113" y="2089644"/>
                      <a:pt x="2126646" y="2077589"/>
                      <a:pt x="2142833" y="2057190"/>
                    </a:cubicBezTo>
                    <a:cubicBezTo>
                      <a:pt x="2158983" y="2036793"/>
                      <a:pt x="2165145" y="2010194"/>
                      <a:pt x="2159595" y="1984784"/>
                    </a:cubicBezTo>
                    <a:cubicBezTo>
                      <a:pt x="2148803" y="1939433"/>
                      <a:pt x="2143215" y="1893012"/>
                      <a:pt x="2143024" y="1846399"/>
                    </a:cubicBezTo>
                    <a:cubicBezTo>
                      <a:pt x="2142182" y="1686696"/>
                      <a:pt x="2205022" y="1533233"/>
                      <a:pt x="2317649" y="1419998"/>
                    </a:cubicBezTo>
                    <a:cubicBezTo>
                      <a:pt x="2430277" y="1306753"/>
                      <a:pt x="2583396" y="1243110"/>
                      <a:pt x="2743099" y="1243110"/>
                    </a:cubicBezTo>
                    <a:cubicBezTo>
                      <a:pt x="2902803" y="1243110"/>
                      <a:pt x="3055922" y="1306754"/>
                      <a:pt x="3168550" y="1419998"/>
                    </a:cubicBezTo>
                    <a:cubicBezTo>
                      <a:pt x="3281178" y="1533243"/>
                      <a:pt x="3344017" y="1686705"/>
                      <a:pt x="3343174" y="1846399"/>
                    </a:cubicBezTo>
                    <a:cubicBezTo>
                      <a:pt x="3342945" y="1893012"/>
                      <a:pt x="3337396" y="1939433"/>
                      <a:pt x="3326642" y="1984784"/>
                    </a:cubicBezTo>
                    <a:cubicBezTo>
                      <a:pt x="3321016" y="2010234"/>
                      <a:pt x="3327178" y="2036831"/>
                      <a:pt x="3343365" y="2057229"/>
                    </a:cubicBezTo>
                    <a:cubicBezTo>
                      <a:pt x="3359553" y="2077626"/>
                      <a:pt x="3384046" y="2089682"/>
                      <a:pt x="3410109" y="2089988"/>
                    </a:cubicBezTo>
                    <a:lnTo>
                      <a:pt x="3900387" y="2089988"/>
                    </a:lnTo>
                    <a:cubicBezTo>
                      <a:pt x="3947919" y="2090294"/>
                      <a:pt x="3986265" y="2128986"/>
                      <a:pt x="3986112" y="2176517"/>
                    </a:cubicBezTo>
                    <a:lnTo>
                      <a:pt x="3986112" y="4286331"/>
                    </a:lnTo>
                    <a:lnTo>
                      <a:pt x="3386037" y="4286331"/>
                    </a:lnTo>
                    <a:lnTo>
                      <a:pt x="3386037" y="3535743"/>
                    </a:lnTo>
                    <a:cubicBezTo>
                      <a:pt x="3385846" y="3371063"/>
                      <a:pt x="3320366" y="3213240"/>
                      <a:pt x="3203908" y="3096782"/>
                    </a:cubicBezTo>
                    <a:cubicBezTo>
                      <a:pt x="3087489" y="2980362"/>
                      <a:pt x="2929627" y="2914888"/>
                      <a:pt x="2764986" y="2914692"/>
                    </a:cubicBezTo>
                    <a:lnTo>
                      <a:pt x="2721205" y="2914692"/>
                    </a:lnTo>
                    <a:cubicBezTo>
                      <a:pt x="2556564" y="2914883"/>
                      <a:pt x="2398702" y="2980363"/>
                      <a:pt x="2282283" y="3096782"/>
                    </a:cubicBezTo>
                    <a:cubicBezTo>
                      <a:pt x="2165824" y="3213240"/>
                      <a:pt x="2100350" y="3371063"/>
                      <a:pt x="2100154" y="3535743"/>
                    </a:cubicBezTo>
                    <a:lnTo>
                      <a:pt x="2100154" y="4286371"/>
                    </a:lnTo>
                    <a:lnTo>
                      <a:pt x="1500079" y="4286332"/>
                    </a:lnTo>
                    <a:close/>
                    <a:moveTo>
                      <a:pt x="5314898" y="4972131"/>
                    </a:moveTo>
                    <a:lnTo>
                      <a:pt x="171398" y="4972131"/>
                    </a:lnTo>
                    <a:lnTo>
                      <a:pt x="171398" y="4886406"/>
                    </a:lnTo>
                    <a:cubicBezTo>
                      <a:pt x="171437" y="4839105"/>
                      <a:pt x="209784" y="4800720"/>
                      <a:pt x="257123" y="4800681"/>
                    </a:cubicBezTo>
                    <a:lnTo>
                      <a:pt x="5229173" y="4800681"/>
                    </a:lnTo>
                    <a:cubicBezTo>
                      <a:pt x="5276513" y="4800758"/>
                      <a:pt x="5314861" y="4839105"/>
                      <a:pt x="5314898" y="488640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sp>
        <p:nvSpPr>
          <p:cNvPr id="56" name="Google Shape;580;g17c3bd401c5_0_178">
            <a:extLst>
              <a:ext uri="{FF2B5EF4-FFF2-40B4-BE49-F238E27FC236}">
                <a16:creationId xmlns:a16="http://schemas.microsoft.com/office/drawing/2014/main" id="{4F694564-EC39-CEB8-2916-65612B388CAE}"/>
              </a:ext>
            </a:extLst>
          </p:cNvPr>
          <p:cNvSpPr txBox="1"/>
          <p:nvPr/>
        </p:nvSpPr>
        <p:spPr>
          <a:xfrm>
            <a:off x="153410" y="7112484"/>
            <a:ext cx="2776826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de los y las jóvenes indican que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les parecería bien que personas de cualquiera de los colectivos </a:t>
            </a: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consultados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fuesen el alcalde o alcaldesa.</a:t>
            </a:r>
            <a:endParaRPr b="1" kern="0" dirty="0">
              <a:solidFill>
                <a:schemeClr val="accent6"/>
              </a:solidFill>
              <a:latin typeface="Poppins Black" panose="00000A00000000000000" pitchFamily="2" charset="0"/>
              <a:cs typeface="Poppins Black" panose="00000A00000000000000" pitchFamily="2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9;g17c3bd401c5_0_178">
            <a:extLst>
              <a:ext uri="{FF2B5EF4-FFF2-40B4-BE49-F238E27FC236}">
                <a16:creationId xmlns:a16="http://schemas.microsoft.com/office/drawing/2014/main" id="{21273A5C-F8D1-6CE3-24DE-882AAD3BE76B}"/>
              </a:ext>
            </a:extLst>
          </p:cNvPr>
          <p:cNvSpPr txBox="1"/>
          <p:nvPr/>
        </p:nvSpPr>
        <p:spPr>
          <a:xfrm>
            <a:off x="12618027" y="894720"/>
            <a:ext cx="9479974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Las personas de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etnia gitana </a:t>
            </a: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son las que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 mayor racismo social sufren. </a:t>
            </a:r>
            <a:endParaRPr sz="2000" dirty="0">
              <a:solidFill>
                <a:schemeClr val="tx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" name="Grupo 57">
            <a:extLst>
              <a:ext uri="{FF2B5EF4-FFF2-40B4-BE49-F238E27FC236}">
                <a16:creationId xmlns:a16="http://schemas.microsoft.com/office/drawing/2014/main" id="{A97418E1-9E54-2816-EC63-1C91737AFF93}"/>
              </a:ext>
            </a:extLst>
          </p:cNvPr>
          <p:cNvGrpSpPr/>
          <p:nvPr/>
        </p:nvGrpSpPr>
        <p:grpSpPr>
          <a:xfrm>
            <a:off x="12593748" y="1397049"/>
            <a:ext cx="2404509" cy="1583606"/>
            <a:chOff x="2687748" y="1397049"/>
            <a:chExt cx="2404509" cy="1583606"/>
          </a:xfrm>
        </p:grpSpPr>
        <p:sp>
          <p:nvSpPr>
            <p:cNvPr id="59" name="Google Shape;580;g17c3bd401c5_0_178">
              <a:extLst>
                <a:ext uri="{FF2B5EF4-FFF2-40B4-BE49-F238E27FC236}">
                  <a16:creationId xmlns:a16="http://schemas.microsoft.com/office/drawing/2014/main" id="{1ECD904A-AA92-BC61-6CD3-4A611FEB2D83}"/>
                </a:ext>
              </a:extLst>
            </p:cNvPr>
            <p:cNvSpPr txBox="1"/>
            <p:nvPr/>
          </p:nvSpPr>
          <p:spPr>
            <a:xfrm>
              <a:off x="3179165" y="1397049"/>
              <a:ext cx="1913092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24%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60" name="Google Shape;579;g17c3bd401c5_0_178">
              <a:extLst>
                <a:ext uri="{FF2B5EF4-FFF2-40B4-BE49-F238E27FC236}">
                  <a16:creationId xmlns:a16="http://schemas.microsoft.com/office/drawing/2014/main" id="{75CFD8F1-5A79-5E81-E18B-5E9CB8A23D6C}"/>
                </a:ext>
              </a:extLst>
            </p:cNvPr>
            <p:cNvSpPr txBox="1"/>
            <p:nvPr/>
          </p:nvSpPr>
          <p:spPr>
            <a:xfrm>
              <a:off x="2687748" y="1934245"/>
              <a:ext cx="1922618" cy="1046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declaran que </a:t>
              </a:r>
              <a:b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</a:b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les parecería bien que fuesen su vecino o vecina. </a:t>
              </a:r>
              <a:endParaRPr sz="1400" b="1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0CF6CF72-EB1D-DDAE-E320-5394ED53CDB5}"/>
                </a:ext>
              </a:extLst>
            </p:cNvPr>
            <p:cNvSpPr/>
            <p:nvPr/>
          </p:nvSpPr>
          <p:spPr>
            <a:xfrm>
              <a:off x="2762982" y="1484313"/>
              <a:ext cx="389460" cy="462096"/>
            </a:xfrm>
            <a:custGeom>
              <a:avLst/>
              <a:gdLst>
                <a:gd name="connsiteX0" fmla="*/ 3043669 w 4150559"/>
                <a:gd name="connsiteY0" fmla="*/ 1661498 h 4924655"/>
                <a:gd name="connsiteX1" fmla="*/ 2687494 w 4150559"/>
                <a:gd name="connsiteY1" fmla="*/ 1661498 h 4924655"/>
                <a:gd name="connsiteX2" fmla="*/ 2484781 w 4150559"/>
                <a:gd name="connsiteY2" fmla="*/ 1458786 h 4924655"/>
                <a:gd name="connsiteX3" fmla="*/ 2484781 w 4150559"/>
                <a:gd name="connsiteY3" fmla="*/ 773867 h 4924655"/>
                <a:gd name="connsiteX4" fmla="*/ 2687494 w 4150559"/>
                <a:gd name="connsiteY4" fmla="*/ 571155 h 4924655"/>
                <a:gd name="connsiteX5" fmla="*/ 3043669 w 4150559"/>
                <a:gd name="connsiteY5" fmla="*/ 571155 h 4924655"/>
                <a:gd name="connsiteX6" fmla="*/ 3246381 w 4150559"/>
                <a:gd name="connsiteY6" fmla="*/ 773867 h 4924655"/>
                <a:gd name="connsiteX7" fmla="*/ 3246381 w 4150559"/>
                <a:gd name="connsiteY7" fmla="*/ 1458786 h 4924655"/>
                <a:gd name="connsiteX8" fmla="*/ 3043669 w 4150559"/>
                <a:gd name="connsiteY8" fmla="*/ 1661498 h 4924655"/>
                <a:gd name="connsiteX9" fmla="*/ 2687523 w 4150559"/>
                <a:gd name="connsiteY9" fmla="*/ 757408 h 4924655"/>
                <a:gd name="connsiteX10" fmla="*/ 2671105 w 4150559"/>
                <a:gd name="connsiteY10" fmla="*/ 773826 h 4924655"/>
                <a:gd name="connsiteX11" fmla="*/ 2671105 w 4150559"/>
                <a:gd name="connsiteY11" fmla="*/ 1458745 h 4924655"/>
                <a:gd name="connsiteX12" fmla="*/ 2687523 w 4150559"/>
                <a:gd name="connsiteY12" fmla="*/ 1475163 h 4924655"/>
                <a:gd name="connsiteX13" fmla="*/ 3043698 w 4150559"/>
                <a:gd name="connsiteY13" fmla="*/ 1475163 h 4924655"/>
                <a:gd name="connsiteX14" fmla="*/ 3060116 w 4150559"/>
                <a:gd name="connsiteY14" fmla="*/ 1458745 h 4924655"/>
                <a:gd name="connsiteX15" fmla="*/ 3060116 w 4150559"/>
                <a:gd name="connsiteY15" fmla="*/ 773865 h 4924655"/>
                <a:gd name="connsiteX16" fmla="*/ 3043698 w 4150559"/>
                <a:gd name="connsiteY16" fmla="*/ 757447 h 4924655"/>
                <a:gd name="connsiteX17" fmla="*/ 2687523 w 4150559"/>
                <a:gd name="connsiteY17" fmla="*/ 757447 h 4924655"/>
                <a:gd name="connsiteX18" fmla="*/ 1929547 w 4150559"/>
                <a:gd name="connsiteY18" fmla="*/ 2967350 h 4924655"/>
                <a:gd name="connsiteX19" fmla="*/ 1573372 w 4150559"/>
                <a:gd name="connsiteY19" fmla="*/ 2967350 h 4924655"/>
                <a:gd name="connsiteX20" fmla="*/ 1370660 w 4150559"/>
                <a:gd name="connsiteY20" fmla="*/ 2764667 h 4924655"/>
                <a:gd name="connsiteX21" fmla="*/ 1370660 w 4150559"/>
                <a:gd name="connsiteY21" fmla="*/ 2079748 h 4924655"/>
                <a:gd name="connsiteX22" fmla="*/ 1573372 w 4150559"/>
                <a:gd name="connsiteY22" fmla="*/ 1877036 h 4924655"/>
                <a:gd name="connsiteX23" fmla="*/ 1929547 w 4150559"/>
                <a:gd name="connsiteY23" fmla="*/ 1877036 h 4924655"/>
                <a:gd name="connsiteX24" fmla="*/ 2132260 w 4150559"/>
                <a:gd name="connsiteY24" fmla="*/ 2079748 h 4924655"/>
                <a:gd name="connsiteX25" fmla="*/ 2132260 w 4150559"/>
                <a:gd name="connsiteY25" fmla="*/ 2764667 h 4924655"/>
                <a:gd name="connsiteX26" fmla="*/ 1929547 w 4150559"/>
                <a:gd name="connsiteY26" fmla="*/ 2967350 h 4924655"/>
                <a:gd name="connsiteX27" fmla="*/ 1573372 w 4150559"/>
                <a:gd name="connsiteY27" fmla="*/ 2063299 h 4924655"/>
                <a:gd name="connsiteX28" fmla="*/ 1556954 w 4150559"/>
                <a:gd name="connsiteY28" fmla="*/ 2079755 h 4924655"/>
                <a:gd name="connsiteX29" fmla="*/ 1556954 w 4150559"/>
                <a:gd name="connsiteY29" fmla="*/ 2764673 h 4924655"/>
                <a:gd name="connsiteX30" fmla="*/ 1573372 w 4150559"/>
                <a:gd name="connsiteY30" fmla="*/ 2781130 h 4924655"/>
                <a:gd name="connsiteX31" fmla="*/ 1929547 w 4150559"/>
                <a:gd name="connsiteY31" fmla="*/ 2781130 h 4924655"/>
                <a:gd name="connsiteX32" fmla="*/ 1945965 w 4150559"/>
                <a:gd name="connsiteY32" fmla="*/ 2764673 h 4924655"/>
                <a:gd name="connsiteX33" fmla="*/ 1945927 w 4150559"/>
                <a:gd name="connsiteY33" fmla="*/ 2079755 h 4924655"/>
                <a:gd name="connsiteX34" fmla="*/ 1929509 w 4150559"/>
                <a:gd name="connsiteY34" fmla="*/ 2063299 h 4924655"/>
                <a:gd name="connsiteX35" fmla="*/ 3043629 w 4150559"/>
                <a:gd name="connsiteY35" fmla="*/ 2967350 h 4924655"/>
                <a:gd name="connsiteX36" fmla="*/ 2687455 w 4150559"/>
                <a:gd name="connsiteY36" fmla="*/ 2967350 h 4924655"/>
                <a:gd name="connsiteX37" fmla="*/ 2484742 w 4150559"/>
                <a:gd name="connsiteY37" fmla="*/ 2764667 h 4924655"/>
                <a:gd name="connsiteX38" fmla="*/ 2484742 w 4150559"/>
                <a:gd name="connsiteY38" fmla="*/ 2079748 h 4924655"/>
                <a:gd name="connsiteX39" fmla="*/ 2687455 w 4150559"/>
                <a:gd name="connsiteY39" fmla="*/ 1877036 h 4924655"/>
                <a:gd name="connsiteX40" fmla="*/ 3043629 w 4150559"/>
                <a:gd name="connsiteY40" fmla="*/ 1877036 h 4924655"/>
                <a:gd name="connsiteX41" fmla="*/ 3246342 w 4150559"/>
                <a:gd name="connsiteY41" fmla="*/ 2079748 h 4924655"/>
                <a:gd name="connsiteX42" fmla="*/ 3246342 w 4150559"/>
                <a:gd name="connsiteY42" fmla="*/ 2764667 h 4924655"/>
                <a:gd name="connsiteX43" fmla="*/ 3043629 w 4150559"/>
                <a:gd name="connsiteY43" fmla="*/ 2967350 h 4924655"/>
                <a:gd name="connsiteX44" fmla="*/ 2687484 w 4150559"/>
                <a:gd name="connsiteY44" fmla="*/ 2063299 h 4924655"/>
                <a:gd name="connsiteX45" fmla="*/ 2671066 w 4150559"/>
                <a:gd name="connsiteY45" fmla="*/ 2079755 h 4924655"/>
                <a:gd name="connsiteX46" fmla="*/ 2671066 w 4150559"/>
                <a:gd name="connsiteY46" fmla="*/ 2764673 h 4924655"/>
                <a:gd name="connsiteX47" fmla="*/ 2687484 w 4150559"/>
                <a:gd name="connsiteY47" fmla="*/ 2781130 h 4924655"/>
                <a:gd name="connsiteX48" fmla="*/ 3043659 w 4150559"/>
                <a:gd name="connsiteY48" fmla="*/ 2781130 h 4924655"/>
                <a:gd name="connsiteX49" fmla="*/ 3060077 w 4150559"/>
                <a:gd name="connsiteY49" fmla="*/ 2764673 h 4924655"/>
                <a:gd name="connsiteX50" fmla="*/ 3060077 w 4150559"/>
                <a:gd name="connsiteY50" fmla="*/ 2079755 h 4924655"/>
                <a:gd name="connsiteX51" fmla="*/ 3043659 w 4150559"/>
                <a:gd name="connsiteY51" fmla="*/ 2063299 h 4924655"/>
                <a:gd name="connsiteX52" fmla="*/ 1929508 w 4150559"/>
                <a:gd name="connsiteY52" fmla="*/ 1661459 h 4924655"/>
                <a:gd name="connsiteX53" fmla="*/ 1573333 w 4150559"/>
                <a:gd name="connsiteY53" fmla="*/ 1661459 h 4924655"/>
                <a:gd name="connsiteX54" fmla="*/ 1370620 w 4150559"/>
                <a:gd name="connsiteY54" fmla="*/ 1458746 h 4924655"/>
                <a:gd name="connsiteX55" fmla="*/ 1370620 w 4150559"/>
                <a:gd name="connsiteY55" fmla="*/ 773828 h 4924655"/>
                <a:gd name="connsiteX56" fmla="*/ 1573333 w 4150559"/>
                <a:gd name="connsiteY56" fmla="*/ 571116 h 4924655"/>
                <a:gd name="connsiteX57" fmla="*/ 1929508 w 4150559"/>
                <a:gd name="connsiteY57" fmla="*/ 571116 h 4924655"/>
                <a:gd name="connsiteX58" fmla="*/ 2132221 w 4150559"/>
                <a:gd name="connsiteY58" fmla="*/ 773828 h 4924655"/>
                <a:gd name="connsiteX59" fmla="*/ 2132221 w 4150559"/>
                <a:gd name="connsiteY59" fmla="*/ 1458746 h 4924655"/>
                <a:gd name="connsiteX60" fmla="*/ 1929508 w 4150559"/>
                <a:gd name="connsiteY60" fmla="*/ 1661459 h 4924655"/>
                <a:gd name="connsiteX61" fmla="*/ 1573333 w 4150559"/>
                <a:gd name="connsiteY61" fmla="*/ 757369 h 4924655"/>
                <a:gd name="connsiteX62" fmla="*/ 1556915 w 4150559"/>
                <a:gd name="connsiteY62" fmla="*/ 773787 h 4924655"/>
                <a:gd name="connsiteX63" fmla="*/ 1556915 w 4150559"/>
                <a:gd name="connsiteY63" fmla="*/ 1458705 h 4924655"/>
                <a:gd name="connsiteX64" fmla="*/ 1573333 w 4150559"/>
                <a:gd name="connsiteY64" fmla="*/ 1475123 h 4924655"/>
                <a:gd name="connsiteX65" fmla="*/ 1929508 w 4150559"/>
                <a:gd name="connsiteY65" fmla="*/ 1475123 h 4924655"/>
                <a:gd name="connsiteX66" fmla="*/ 1945926 w 4150559"/>
                <a:gd name="connsiteY66" fmla="*/ 1458705 h 4924655"/>
                <a:gd name="connsiteX67" fmla="*/ 1945888 w 4150559"/>
                <a:gd name="connsiteY67" fmla="*/ 773826 h 4924655"/>
                <a:gd name="connsiteX68" fmla="*/ 1929470 w 4150559"/>
                <a:gd name="connsiteY68" fmla="*/ 757408 h 4924655"/>
                <a:gd name="connsiteX69" fmla="*/ 1573324 w 4150559"/>
                <a:gd name="connsiteY69" fmla="*/ 757408 h 4924655"/>
                <a:gd name="connsiteX70" fmla="*/ 2671495 w 4150559"/>
                <a:gd name="connsiteY70" fmla="*/ 4184606 h 4924655"/>
                <a:gd name="connsiteX71" fmla="*/ 2671495 w 4150559"/>
                <a:gd name="connsiteY71" fmla="*/ 3938149 h 4924655"/>
                <a:gd name="connsiteX72" fmla="*/ 2632651 w 4150559"/>
                <a:gd name="connsiteY72" fmla="*/ 3899305 h 4924655"/>
                <a:gd name="connsiteX73" fmla="*/ 2525990 w 4150559"/>
                <a:gd name="connsiteY73" fmla="*/ 3899305 h 4924655"/>
                <a:gd name="connsiteX74" fmla="*/ 2487146 w 4150559"/>
                <a:gd name="connsiteY74" fmla="*/ 3938149 h 4924655"/>
                <a:gd name="connsiteX75" fmla="*/ 2487146 w 4150559"/>
                <a:gd name="connsiteY75" fmla="*/ 4184606 h 4924655"/>
                <a:gd name="connsiteX76" fmla="*/ 2525990 w 4150559"/>
                <a:gd name="connsiteY76" fmla="*/ 4223450 h 4924655"/>
                <a:gd name="connsiteX77" fmla="*/ 2632651 w 4150559"/>
                <a:gd name="connsiteY77" fmla="*/ 4223450 h 4924655"/>
                <a:gd name="connsiteX78" fmla="*/ 2671495 w 4150559"/>
                <a:gd name="connsiteY78" fmla="*/ 4184606 h 4924655"/>
                <a:gd name="connsiteX79" fmla="*/ 2119827 w 4150559"/>
                <a:gd name="connsiteY79" fmla="*/ 4177296 h 4924655"/>
                <a:gd name="connsiteX80" fmla="*/ 2119827 w 4150559"/>
                <a:gd name="connsiteY80" fmla="*/ 3945378 h 4924655"/>
                <a:gd name="connsiteX81" fmla="*/ 2073674 w 4150559"/>
                <a:gd name="connsiteY81" fmla="*/ 3899225 h 4924655"/>
                <a:gd name="connsiteX82" fmla="*/ 1981597 w 4150559"/>
                <a:gd name="connsiteY82" fmla="*/ 3899225 h 4924655"/>
                <a:gd name="connsiteX83" fmla="*/ 1935443 w 4150559"/>
                <a:gd name="connsiteY83" fmla="*/ 3945378 h 4924655"/>
                <a:gd name="connsiteX84" fmla="*/ 1935443 w 4150559"/>
                <a:gd name="connsiteY84" fmla="*/ 4177296 h 4924655"/>
                <a:gd name="connsiteX85" fmla="*/ 1981597 w 4150559"/>
                <a:gd name="connsiteY85" fmla="*/ 4223450 h 4924655"/>
                <a:gd name="connsiteX86" fmla="*/ 2073674 w 4150559"/>
                <a:gd name="connsiteY86" fmla="*/ 4223450 h 4924655"/>
                <a:gd name="connsiteX87" fmla="*/ 2119827 w 4150559"/>
                <a:gd name="connsiteY87" fmla="*/ 4177296 h 4924655"/>
                <a:gd name="connsiteX88" fmla="*/ 4040851 w 4150559"/>
                <a:gd name="connsiteY88" fmla="*/ 4705196 h 4924655"/>
                <a:gd name="connsiteX89" fmla="*/ 3829027 w 4150559"/>
                <a:gd name="connsiteY89" fmla="*/ 4705196 h 4924655"/>
                <a:gd name="connsiteX90" fmla="*/ 3829027 w 4150559"/>
                <a:gd name="connsiteY90" fmla="*/ 438344 h 4924655"/>
                <a:gd name="connsiteX91" fmla="*/ 3390684 w 4150559"/>
                <a:gd name="connsiteY91" fmla="*/ 0 h 4924655"/>
                <a:gd name="connsiteX92" fmla="*/ 1198083 w 4150559"/>
                <a:gd name="connsiteY92" fmla="*/ 0 h 4924655"/>
                <a:gd name="connsiteX93" fmla="*/ 759739 w 4150559"/>
                <a:gd name="connsiteY93" fmla="*/ 438344 h 4924655"/>
                <a:gd name="connsiteX94" fmla="*/ 759739 w 4150559"/>
                <a:gd name="connsiteY94" fmla="*/ 602710 h 4924655"/>
                <a:gd name="connsiteX95" fmla="*/ 321395 w 4150559"/>
                <a:gd name="connsiteY95" fmla="*/ 1041054 h 4924655"/>
                <a:gd name="connsiteX96" fmla="*/ 321395 w 4150559"/>
                <a:gd name="connsiteY96" fmla="*/ 4705186 h 4924655"/>
                <a:gd name="connsiteX97" fmla="*/ 109571 w 4150559"/>
                <a:gd name="connsiteY97" fmla="*/ 4705224 h 4924655"/>
                <a:gd name="connsiteX98" fmla="*/ 0 w 4150559"/>
                <a:gd name="connsiteY98" fmla="*/ 4814796 h 4924655"/>
                <a:gd name="connsiteX99" fmla="*/ 109571 w 4150559"/>
                <a:gd name="connsiteY99" fmla="*/ 4924367 h 4924655"/>
                <a:gd name="connsiteX100" fmla="*/ 1055035 w 4150559"/>
                <a:gd name="connsiteY100" fmla="*/ 4924367 h 4924655"/>
                <a:gd name="connsiteX101" fmla="*/ 1198053 w 4150559"/>
                <a:gd name="connsiteY101" fmla="*/ 4924367 h 4924655"/>
                <a:gd name="connsiteX102" fmla="*/ 3390850 w 4150559"/>
                <a:gd name="connsiteY102" fmla="*/ 4924367 h 4924655"/>
                <a:gd name="connsiteX103" fmla="*/ 3533869 w 4150559"/>
                <a:gd name="connsiteY103" fmla="*/ 4924367 h 4924655"/>
                <a:gd name="connsiteX104" fmla="*/ 4040989 w 4150559"/>
                <a:gd name="connsiteY104" fmla="*/ 4924367 h 4924655"/>
                <a:gd name="connsiteX105" fmla="*/ 4150559 w 4150559"/>
                <a:gd name="connsiteY105" fmla="*/ 4814796 h 4924655"/>
                <a:gd name="connsiteX106" fmla="*/ 4040949 w 4150559"/>
                <a:gd name="connsiteY106" fmla="*/ 4705224 h 4924655"/>
                <a:gd name="connsiteX107" fmla="*/ 759690 w 4150559"/>
                <a:gd name="connsiteY107" fmla="*/ 4705196 h 4924655"/>
                <a:gd name="connsiteX108" fmla="*/ 540518 w 4150559"/>
                <a:gd name="connsiteY108" fmla="*/ 4705196 h 4924655"/>
                <a:gd name="connsiteX109" fmla="*/ 540518 w 4150559"/>
                <a:gd name="connsiteY109" fmla="*/ 1040966 h 4924655"/>
                <a:gd name="connsiteX110" fmla="*/ 759690 w 4150559"/>
                <a:gd name="connsiteY110" fmla="*/ 821794 h 4924655"/>
                <a:gd name="connsiteX111" fmla="*/ 3060941 w 4150559"/>
                <a:gd name="connsiteY111" fmla="*/ 4673700 h 4924655"/>
                <a:gd name="connsiteX112" fmla="*/ 2385164 w 4150559"/>
                <a:gd name="connsiteY112" fmla="*/ 4673700 h 4924655"/>
                <a:gd name="connsiteX113" fmla="*/ 2385164 w 4150559"/>
                <a:gd name="connsiteY113" fmla="*/ 3449057 h 4924655"/>
                <a:gd name="connsiteX114" fmla="*/ 2934950 w 4150559"/>
                <a:gd name="connsiteY114" fmla="*/ 3449057 h 4924655"/>
                <a:gd name="connsiteX115" fmla="*/ 3060971 w 4150559"/>
                <a:gd name="connsiteY115" fmla="*/ 3575117 h 4924655"/>
                <a:gd name="connsiteX116" fmla="*/ 3060971 w 4150559"/>
                <a:gd name="connsiteY116" fmla="*/ 4673671 h 4924655"/>
                <a:gd name="connsiteX117" fmla="*/ 2225352 w 4150559"/>
                <a:gd name="connsiteY117" fmla="*/ 4673700 h 4924655"/>
                <a:gd name="connsiteX118" fmla="*/ 1549546 w 4150559"/>
                <a:gd name="connsiteY118" fmla="*/ 4673700 h 4924655"/>
                <a:gd name="connsiteX119" fmla="*/ 1549546 w 4150559"/>
                <a:gd name="connsiteY119" fmla="*/ 3575048 h 4924655"/>
                <a:gd name="connsiteX120" fmla="*/ 1675566 w 4150559"/>
                <a:gd name="connsiteY120" fmla="*/ 3448988 h 4924655"/>
                <a:gd name="connsiteX121" fmla="*/ 2225352 w 4150559"/>
                <a:gd name="connsiteY121" fmla="*/ 3448988 h 4924655"/>
                <a:gd name="connsiteX122" fmla="*/ 3609885 w 4150559"/>
                <a:gd name="connsiteY122" fmla="*/ 4705196 h 4924655"/>
                <a:gd name="connsiteX123" fmla="*/ 3247234 w 4150559"/>
                <a:gd name="connsiteY123" fmla="*/ 4705196 h 4924655"/>
                <a:gd name="connsiteX124" fmla="*/ 3247234 w 4150559"/>
                <a:gd name="connsiteY124" fmla="*/ 3575095 h 4924655"/>
                <a:gd name="connsiteX125" fmla="*/ 2934911 w 4150559"/>
                <a:gd name="connsiteY125" fmla="*/ 3262811 h 4924655"/>
                <a:gd name="connsiteX126" fmla="*/ 1675586 w 4150559"/>
                <a:gd name="connsiteY126" fmla="*/ 3262811 h 4924655"/>
                <a:gd name="connsiteX127" fmla="*/ 1363263 w 4150559"/>
                <a:gd name="connsiteY127" fmla="*/ 3575095 h 4924655"/>
                <a:gd name="connsiteX128" fmla="*/ 1363263 w 4150559"/>
                <a:gd name="connsiteY128" fmla="*/ 4705196 h 4924655"/>
                <a:gd name="connsiteX129" fmla="*/ 978882 w 4150559"/>
                <a:gd name="connsiteY129" fmla="*/ 4705196 h 4924655"/>
                <a:gd name="connsiteX130" fmla="*/ 978882 w 4150559"/>
                <a:gd name="connsiteY130" fmla="*/ 438344 h 4924655"/>
                <a:gd name="connsiteX131" fmla="*/ 1198053 w 4150559"/>
                <a:gd name="connsiteY131" fmla="*/ 219172 h 4924655"/>
                <a:gd name="connsiteX132" fmla="*/ 3390850 w 4150559"/>
                <a:gd name="connsiteY132" fmla="*/ 219172 h 4924655"/>
                <a:gd name="connsiteX133" fmla="*/ 3610022 w 4150559"/>
                <a:gd name="connsiteY133" fmla="*/ 438344 h 4924655"/>
                <a:gd name="connsiteX134" fmla="*/ 3610022 w 4150559"/>
                <a:gd name="connsiteY134" fmla="*/ 4705196 h 4924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4150559" h="4924655">
                  <a:moveTo>
                    <a:pt x="3043669" y="1661498"/>
                  </a:moveTo>
                  <a:lnTo>
                    <a:pt x="2687494" y="1661498"/>
                  </a:lnTo>
                  <a:cubicBezTo>
                    <a:pt x="2575747" y="1661498"/>
                    <a:pt x="2484781" y="1570530"/>
                    <a:pt x="2484781" y="1458786"/>
                  </a:cubicBezTo>
                  <a:lnTo>
                    <a:pt x="2484781" y="773867"/>
                  </a:lnTo>
                  <a:cubicBezTo>
                    <a:pt x="2484781" y="662121"/>
                    <a:pt x="2575749" y="571155"/>
                    <a:pt x="2687494" y="571155"/>
                  </a:cubicBezTo>
                  <a:lnTo>
                    <a:pt x="3043669" y="571155"/>
                  </a:lnTo>
                  <a:cubicBezTo>
                    <a:pt x="3155415" y="571155"/>
                    <a:pt x="3246381" y="662123"/>
                    <a:pt x="3246381" y="773867"/>
                  </a:cubicBezTo>
                  <a:lnTo>
                    <a:pt x="3246381" y="1458786"/>
                  </a:lnTo>
                  <a:cubicBezTo>
                    <a:pt x="3246420" y="1570532"/>
                    <a:pt x="3155452" y="1661498"/>
                    <a:pt x="3043669" y="1661498"/>
                  </a:cubicBezTo>
                  <a:close/>
                  <a:moveTo>
                    <a:pt x="2687523" y="757408"/>
                  </a:moveTo>
                  <a:cubicBezTo>
                    <a:pt x="2678759" y="757408"/>
                    <a:pt x="2671105" y="765024"/>
                    <a:pt x="2671105" y="773826"/>
                  </a:cubicBezTo>
                  <a:lnTo>
                    <a:pt x="2671105" y="1458745"/>
                  </a:lnTo>
                  <a:cubicBezTo>
                    <a:pt x="2671105" y="1467508"/>
                    <a:pt x="2678721" y="1475163"/>
                    <a:pt x="2687523" y="1475163"/>
                  </a:cubicBezTo>
                  <a:lnTo>
                    <a:pt x="3043698" y="1475163"/>
                  </a:lnTo>
                  <a:cubicBezTo>
                    <a:pt x="3052462" y="1475163"/>
                    <a:pt x="3060116" y="1467547"/>
                    <a:pt x="3060116" y="1458745"/>
                  </a:cubicBezTo>
                  <a:lnTo>
                    <a:pt x="3060116" y="773865"/>
                  </a:lnTo>
                  <a:cubicBezTo>
                    <a:pt x="3060116" y="765102"/>
                    <a:pt x="3052500" y="757447"/>
                    <a:pt x="3043698" y="757447"/>
                  </a:cubicBezTo>
                  <a:lnTo>
                    <a:pt x="2687523" y="757447"/>
                  </a:lnTo>
                  <a:close/>
                  <a:moveTo>
                    <a:pt x="1929547" y="2967350"/>
                  </a:moveTo>
                  <a:lnTo>
                    <a:pt x="1573372" y="2967350"/>
                  </a:lnTo>
                  <a:cubicBezTo>
                    <a:pt x="1461626" y="2967350"/>
                    <a:pt x="1370660" y="2876497"/>
                    <a:pt x="1370660" y="2764667"/>
                  </a:cubicBezTo>
                  <a:lnTo>
                    <a:pt x="1370660" y="2079748"/>
                  </a:lnTo>
                  <a:cubicBezTo>
                    <a:pt x="1370660" y="1967924"/>
                    <a:pt x="1461628" y="1877036"/>
                    <a:pt x="1573372" y="1877036"/>
                  </a:cubicBezTo>
                  <a:lnTo>
                    <a:pt x="1929547" y="1877036"/>
                  </a:lnTo>
                  <a:cubicBezTo>
                    <a:pt x="2041294" y="1877036"/>
                    <a:pt x="2132260" y="1967927"/>
                    <a:pt x="2132260" y="2079748"/>
                  </a:cubicBezTo>
                  <a:lnTo>
                    <a:pt x="2132260" y="2764667"/>
                  </a:lnTo>
                  <a:cubicBezTo>
                    <a:pt x="2132260" y="2876491"/>
                    <a:pt x="2041291" y="2967350"/>
                    <a:pt x="1929547" y="2967350"/>
                  </a:cubicBezTo>
                  <a:close/>
                  <a:moveTo>
                    <a:pt x="1573372" y="2063299"/>
                  </a:moveTo>
                  <a:cubicBezTo>
                    <a:pt x="1564417" y="2063299"/>
                    <a:pt x="1556954" y="2070876"/>
                    <a:pt x="1556954" y="2079755"/>
                  </a:cubicBezTo>
                  <a:lnTo>
                    <a:pt x="1556954" y="2764673"/>
                  </a:lnTo>
                  <a:cubicBezTo>
                    <a:pt x="1556954" y="2773437"/>
                    <a:pt x="1564570" y="2781130"/>
                    <a:pt x="1573372" y="2781130"/>
                  </a:cubicBezTo>
                  <a:lnTo>
                    <a:pt x="1929547" y="2781130"/>
                  </a:lnTo>
                  <a:cubicBezTo>
                    <a:pt x="1938311" y="2781130"/>
                    <a:pt x="1945965" y="2773437"/>
                    <a:pt x="1945965" y="2764673"/>
                  </a:cubicBezTo>
                  <a:lnTo>
                    <a:pt x="1945927" y="2079755"/>
                  </a:lnTo>
                  <a:cubicBezTo>
                    <a:pt x="1945927" y="2070876"/>
                    <a:pt x="1938426" y="2063299"/>
                    <a:pt x="1929509" y="2063299"/>
                  </a:cubicBezTo>
                  <a:close/>
                  <a:moveTo>
                    <a:pt x="3043629" y="2967350"/>
                  </a:moveTo>
                  <a:lnTo>
                    <a:pt x="2687455" y="2967350"/>
                  </a:lnTo>
                  <a:cubicBezTo>
                    <a:pt x="2575708" y="2967350"/>
                    <a:pt x="2484742" y="2876497"/>
                    <a:pt x="2484742" y="2764667"/>
                  </a:cubicBezTo>
                  <a:lnTo>
                    <a:pt x="2484742" y="2079748"/>
                  </a:lnTo>
                  <a:cubicBezTo>
                    <a:pt x="2484742" y="1967924"/>
                    <a:pt x="2575710" y="1877036"/>
                    <a:pt x="2687455" y="1877036"/>
                  </a:cubicBezTo>
                  <a:lnTo>
                    <a:pt x="3043629" y="1877036"/>
                  </a:lnTo>
                  <a:cubicBezTo>
                    <a:pt x="3155376" y="1877036"/>
                    <a:pt x="3246342" y="1967927"/>
                    <a:pt x="3246342" y="2079748"/>
                  </a:cubicBezTo>
                  <a:lnTo>
                    <a:pt x="3246342" y="2764667"/>
                  </a:lnTo>
                  <a:cubicBezTo>
                    <a:pt x="3246380" y="2876491"/>
                    <a:pt x="3155413" y="2967350"/>
                    <a:pt x="3043629" y="2967350"/>
                  </a:cubicBezTo>
                  <a:close/>
                  <a:moveTo>
                    <a:pt x="2687484" y="2063299"/>
                  </a:moveTo>
                  <a:cubicBezTo>
                    <a:pt x="2678529" y="2063299"/>
                    <a:pt x="2671066" y="2070876"/>
                    <a:pt x="2671066" y="2079755"/>
                  </a:cubicBezTo>
                  <a:lnTo>
                    <a:pt x="2671066" y="2764673"/>
                  </a:lnTo>
                  <a:cubicBezTo>
                    <a:pt x="2671066" y="2773437"/>
                    <a:pt x="2678681" y="2781130"/>
                    <a:pt x="2687484" y="2781130"/>
                  </a:cubicBezTo>
                  <a:lnTo>
                    <a:pt x="3043659" y="2781130"/>
                  </a:lnTo>
                  <a:cubicBezTo>
                    <a:pt x="3052423" y="2781130"/>
                    <a:pt x="3060077" y="2773437"/>
                    <a:pt x="3060077" y="2764673"/>
                  </a:cubicBezTo>
                  <a:lnTo>
                    <a:pt x="3060077" y="2079755"/>
                  </a:lnTo>
                  <a:cubicBezTo>
                    <a:pt x="3060077" y="2070876"/>
                    <a:pt x="3052576" y="2063299"/>
                    <a:pt x="3043659" y="2063299"/>
                  </a:cubicBezTo>
                  <a:close/>
                  <a:moveTo>
                    <a:pt x="1929508" y="1661459"/>
                  </a:moveTo>
                  <a:lnTo>
                    <a:pt x="1573333" y="1661459"/>
                  </a:lnTo>
                  <a:cubicBezTo>
                    <a:pt x="1461587" y="1661459"/>
                    <a:pt x="1370620" y="1570491"/>
                    <a:pt x="1370620" y="1458746"/>
                  </a:cubicBezTo>
                  <a:lnTo>
                    <a:pt x="1370620" y="773828"/>
                  </a:lnTo>
                  <a:cubicBezTo>
                    <a:pt x="1370620" y="662082"/>
                    <a:pt x="1461589" y="571116"/>
                    <a:pt x="1573333" y="571116"/>
                  </a:cubicBezTo>
                  <a:lnTo>
                    <a:pt x="1929508" y="571116"/>
                  </a:lnTo>
                  <a:cubicBezTo>
                    <a:pt x="2041254" y="571116"/>
                    <a:pt x="2132221" y="662084"/>
                    <a:pt x="2132221" y="773828"/>
                  </a:cubicBezTo>
                  <a:lnTo>
                    <a:pt x="2132221" y="1458746"/>
                  </a:lnTo>
                  <a:cubicBezTo>
                    <a:pt x="2132221" y="1570493"/>
                    <a:pt x="2041252" y="1661459"/>
                    <a:pt x="1929508" y="1661459"/>
                  </a:cubicBezTo>
                  <a:close/>
                  <a:moveTo>
                    <a:pt x="1573333" y="757369"/>
                  </a:moveTo>
                  <a:cubicBezTo>
                    <a:pt x="1564569" y="757369"/>
                    <a:pt x="1556915" y="764985"/>
                    <a:pt x="1556915" y="773787"/>
                  </a:cubicBezTo>
                  <a:lnTo>
                    <a:pt x="1556915" y="1458705"/>
                  </a:lnTo>
                  <a:cubicBezTo>
                    <a:pt x="1556915" y="1467469"/>
                    <a:pt x="1564531" y="1475123"/>
                    <a:pt x="1573333" y="1475123"/>
                  </a:cubicBezTo>
                  <a:lnTo>
                    <a:pt x="1929508" y="1475123"/>
                  </a:lnTo>
                  <a:cubicBezTo>
                    <a:pt x="1938272" y="1475123"/>
                    <a:pt x="1945926" y="1467508"/>
                    <a:pt x="1945926" y="1458705"/>
                  </a:cubicBezTo>
                  <a:lnTo>
                    <a:pt x="1945888" y="773826"/>
                  </a:lnTo>
                  <a:cubicBezTo>
                    <a:pt x="1945888" y="765062"/>
                    <a:pt x="1938272" y="757408"/>
                    <a:pt x="1929470" y="757408"/>
                  </a:cubicBezTo>
                  <a:lnTo>
                    <a:pt x="1573324" y="757408"/>
                  </a:lnTo>
                  <a:close/>
                  <a:moveTo>
                    <a:pt x="2671495" y="4184606"/>
                  </a:moveTo>
                  <a:lnTo>
                    <a:pt x="2671495" y="3938149"/>
                  </a:lnTo>
                  <a:cubicBezTo>
                    <a:pt x="2671495" y="3916756"/>
                    <a:pt x="2654005" y="3899305"/>
                    <a:pt x="2632651" y="3899305"/>
                  </a:cubicBezTo>
                  <a:lnTo>
                    <a:pt x="2525990" y="3899305"/>
                  </a:lnTo>
                  <a:cubicBezTo>
                    <a:pt x="2504597" y="3899305"/>
                    <a:pt x="2487146" y="3916795"/>
                    <a:pt x="2487146" y="3938149"/>
                  </a:cubicBezTo>
                  <a:lnTo>
                    <a:pt x="2487146" y="4184606"/>
                  </a:lnTo>
                  <a:cubicBezTo>
                    <a:pt x="2487146" y="4205999"/>
                    <a:pt x="2504636" y="4223450"/>
                    <a:pt x="2525990" y="4223450"/>
                  </a:cubicBezTo>
                  <a:lnTo>
                    <a:pt x="2632651" y="4223450"/>
                  </a:lnTo>
                  <a:cubicBezTo>
                    <a:pt x="2653968" y="4223488"/>
                    <a:pt x="2671495" y="4205999"/>
                    <a:pt x="2671495" y="4184606"/>
                  </a:cubicBezTo>
                  <a:close/>
                  <a:moveTo>
                    <a:pt x="2119827" y="4177296"/>
                  </a:moveTo>
                  <a:lnTo>
                    <a:pt x="2119827" y="3945378"/>
                  </a:lnTo>
                  <a:cubicBezTo>
                    <a:pt x="2119827" y="3919966"/>
                    <a:pt x="2099047" y="3899225"/>
                    <a:pt x="2073674" y="3899225"/>
                  </a:cubicBezTo>
                  <a:lnTo>
                    <a:pt x="1981597" y="3899225"/>
                  </a:lnTo>
                  <a:cubicBezTo>
                    <a:pt x="1956185" y="3899225"/>
                    <a:pt x="1935443" y="3920006"/>
                    <a:pt x="1935443" y="3945378"/>
                  </a:cubicBezTo>
                  <a:lnTo>
                    <a:pt x="1935443" y="4177296"/>
                  </a:lnTo>
                  <a:cubicBezTo>
                    <a:pt x="1935443" y="4202708"/>
                    <a:pt x="1956224" y="4223450"/>
                    <a:pt x="1981597" y="4223450"/>
                  </a:cubicBezTo>
                  <a:lnTo>
                    <a:pt x="2073674" y="4223450"/>
                  </a:lnTo>
                  <a:cubicBezTo>
                    <a:pt x="2099086" y="4223488"/>
                    <a:pt x="2119827" y="4202707"/>
                    <a:pt x="2119827" y="4177296"/>
                  </a:cubicBezTo>
                  <a:close/>
                  <a:moveTo>
                    <a:pt x="4040851" y="4705196"/>
                  </a:moveTo>
                  <a:lnTo>
                    <a:pt x="3829027" y="4705196"/>
                  </a:lnTo>
                  <a:lnTo>
                    <a:pt x="3829027" y="438344"/>
                  </a:lnTo>
                  <a:cubicBezTo>
                    <a:pt x="3829027" y="196668"/>
                    <a:pt x="3632399" y="0"/>
                    <a:pt x="3390684" y="0"/>
                  </a:cubicBezTo>
                  <a:lnTo>
                    <a:pt x="1198083" y="0"/>
                  </a:lnTo>
                  <a:cubicBezTo>
                    <a:pt x="956407" y="0"/>
                    <a:pt x="759739" y="196629"/>
                    <a:pt x="759739" y="438344"/>
                  </a:cubicBezTo>
                  <a:lnTo>
                    <a:pt x="759739" y="602710"/>
                  </a:lnTo>
                  <a:cubicBezTo>
                    <a:pt x="518063" y="602710"/>
                    <a:pt x="321395" y="799339"/>
                    <a:pt x="321395" y="1041054"/>
                  </a:cubicBezTo>
                  <a:lnTo>
                    <a:pt x="321395" y="4705186"/>
                  </a:lnTo>
                  <a:lnTo>
                    <a:pt x="109571" y="4705224"/>
                  </a:lnTo>
                  <a:cubicBezTo>
                    <a:pt x="49258" y="4705224"/>
                    <a:pt x="0" y="4754555"/>
                    <a:pt x="0" y="4814796"/>
                  </a:cubicBezTo>
                  <a:cubicBezTo>
                    <a:pt x="0" y="4875109"/>
                    <a:pt x="49331" y="4924367"/>
                    <a:pt x="109571" y="4924367"/>
                  </a:cubicBezTo>
                  <a:lnTo>
                    <a:pt x="1055035" y="4924367"/>
                  </a:lnTo>
                  <a:cubicBezTo>
                    <a:pt x="1100117" y="4925017"/>
                    <a:pt x="1147763" y="4924367"/>
                    <a:pt x="1198053" y="4924367"/>
                  </a:cubicBezTo>
                  <a:lnTo>
                    <a:pt x="3390850" y="4924367"/>
                  </a:lnTo>
                  <a:cubicBezTo>
                    <a:pt x="3441213" y="4924367"/>
                    <a:pt x="3488822" y="4925017"/>
                    <a:pt x="3533869" y="4924367"/>
                  </a:cubicBezTo>
                  <a:lnTo>
                    <a:pt x="4040989" y="4924367"/>
                  </a:lnTo>
                  <a:cubicBezTo>
                    <a:pt x="4101302" y="4924367"/>
                    <a:pt x="4150559" y="4875036"/>
                    <a:pt x="4150559" y="4814796"/>
                  </a:cubicBezTo>
                  <a:cubicBezTo>
                    <a:pt x="4150598" y="4754559"/>
                    <a:pt x="4101268" y="4705224"/>
                    <a:pt x="4040949" y="4705224"/>
                  </a:cubicBezTo>
                  <a:close/>
                  <a:moveTo>
                    <a:pt x="759690" y="4705196"/>
                  </a:moveTo>
                  <a:lnTo>
                    <a:pt x="540518" y="4705196"/>
                  </a:lnTo>
                  <a:lnTo>
                    <a:pt x="540518" y="1040966"/>
                  </a:lnTo>
                  <a:cubicBezTo>
                    <a:pt x="540518" y="920108"/>
                    <a:pt x="638833" y="821794"/>
                    <a:pt x="759690" y="821794"/>
                  </a:cubicBezTo>
                  <a:close/>
                  <a:moveTo>
                    <a:pt x="3060941" y="4673700"/>
                  </a:moveTo>
                  <a:lnTo>
                    <a:pt x="2385164" y="4673700"/>
                  </a:lnTo>
                  <a:lnTo>
                    <a:pt x="2385164" y="3449057"/>
                  </a:lnTo>
                  <a:lnTo>
                    <a:pt x="2934950" y="3449057"/>
                  </a:lnTo>
                  <a:cubicBezTo>
                    <a:pt x="3004449" y="3449057"/>
                    <a:pt x="3060971" y="3505658"/>
                    <a:pt x="3060971" y="3575117"/>
                  </a:cubicBezTo>
                  <a:lnTo>
                    <a:pt x="3060971" y="4673671"/>
                  </a:lnTo>
                  <a:close/>
                  <a:moveTo>
                    <a:pt x="2225352" y="4673700"/>
                  </a:moveTo>
                  <a:lnTo>
                    <a:pt x="1549546" y="4673700"/>
                  </a:lnTo>
                  <a:lnTo>
                    <a:pt x="1549546" y="3575048"/>
                  </a:lnTo>
                  <a:cubicBezTo>
                    <a:pt x="1549546" y="3505588"/>
                    <a:pt x="1606070" y="3448988"/>
                    <a:pt x="1675566" y="3448988"/>
                  </a:cubicBezTo>
                  <a:lnTo>
                    <a:pt x="2225352" y="3448988"/>
                  </a:lnTo>
                  <a:close/>
                  <a:moveTo>
                    <a:pt x="3609885" y="4705196"/>
                  </a:moveTo>
                  <a:lnTo>
                    <a:pt x="3247234" y="4705196"/>
                  </a:lnTo>
                  <a:lnTo>
                    <a:pt x="3247234" y="3575095"/>
                  </a:lnTo>
                  <a:cubicBezTo>
                    <a:pt x="3247234" y="3402920"/>
                    <a:pt x="3107125" y="3262811"/>
                    <a:pt x="2934911" y="3262811"/>
                  </a:cubicBezTo>
                  <a:lnTo>
                    <a:pt x="1675586" y="3262811"/>
                  </a:lnTo>
                  <a:cubicBezTo>
                    <a:pt x="1503372" y="3262811"/>
                    <a:pt x="1363263" y="3402881"/>
                    <a:pt x="1363263" y="3575095"/>
                  </a:cubicBezTo>
                  <a:lnTo>
                    <a:pt x="1363263" y="4705196"/>
                  </a:lnTo>
                  <a:lnTo>
                    <a:pt x="978882" y="4705196"/>
                  </a:lnTo>
                  <a:lnTo>
                    <a:pt x="978882" y="438344"/>
                  </a:lnTo>
                  <a:cubicBezTo>
                    <a:pt x="978882" y="317486"/>
                    <a:pt x="1077196" y="219172"/>
                    <a:pt x="1198053" y="219172"/>
                  </a:cubicBezTo>
                  <a:lnTo>
                    <a:pt x="3390850" y="219172"/>
                  </a:lnTo>
                  <a:cubicBezTo>
                    <a:pt x="3511708" y="219172"/>
                    <a:pt x="3610022" y="317486"/>
                    <a:pt x="3610022" y="438344"/>
                  </a:cubicBezTo>
                  <a:lnTo>
                    <a:pt x="3610022" y="4705196"/>
                  </a:lnTo>
                  <a:close/>
                </a:path>
              </a:pathLst>
            </a:custGeom>
            <a:solidFill>
              <a:schemeClr val="accent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9CED66B0-ADC6-7F99-0AED-27B41032B980}"/>
              </a:ext>
            </a:extLst>
          </p:cNvPr>
          <p:cNvGrpSpPr/>
          <p:nvPr/>
        </p:nvGrpSpPr>
        <p:grpSpPr>
          <a:xfrm>
            <a:off x="12593748" y="1411576"/>
            <a:ext cx="3072047" cy="1182790"/>
            <a:chOff x="7483907" y="1397049"/>
            <a:chExt cx="3072047" cy="1182790"/>
          </a:xfrm>
        </p:grpSpPr>
        <p:sp>
          <p:nvSpPr>
            <p:cNvPr id="63" name="Google Shape;580;g17c3bd401c5_0_178">
              <a:extLst>
                <a:ext uri="{FF2B5EF4-FFF2-40B4-BE49-F238E27FC236}">
                  <a16:creationId xmlns:a16="http://schemas.microsoft.com/office/drawing/2014/main" id="{9E077BBE-135B-63DF-9D22-C76DCA368128}"/>
                </a:ext>
              </a:extLst>
            </p:cNvPr>
            <p:cNvSpPr txBox="1"/>
            <p:nvPr/>
          </p:nvSpPr>
          <p:spPr>
            <a:xfrm>
              <a:off x="7926360" y="1397049"/>
              <a:ext cx="2629594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25,4%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64" name="Google Shape;579;g17c3bd401c5_0_178">
              <a:extLst>
                <a:ext uri="{FF2B5EF4-FFF2-40B4-BE49-F238E27FC236}">
                  <a16:creationId xmlns:a16="http://schemas.microsoft.com/office/drawing/2014/main" id="{214EADE9-44EA-0EA6-3B1F-BF91AFD92EF9}"/>
                </a:ext>
              </a:extLst>
            </p:cNvPr>
            <p:cNvSpPr txBox="1"/>
            <p:nvPr/>
          </p:nvSpPr>
          <p:spPr>
            <a:xfrm>
              <a:off x="7512627" y="1964316"/>
              <a:ext cx="2097272" cy="615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 parecería bien que fuera  policía. </a:t>
              </a:r>
              <a:endParaRPr sz="14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grpSp>
          <p:nvGrpSpPr>
            <p:cNvPr id="65" name="Grupo 64">
              <a:extLst>
                <a:ext uri="{FF2B5EF4-FFF2-40B4-BE49-F238E27FC236}">
                  <a16:creationId xmlns:a16="http://schemas.microsoft.com/office/drawing/2014/main" id="{69828562-74A7-61B6-2E5C-9E31395489B4}"/>
                </a:ext>
              </a:extLst>
            </p:cNvPr>
            <p:cNvGrpSpPr/>
            <p:nvPr/>
          </p:nvGrpSpPr>
          <p:grpSpPr>
            <a:xfrm>
              <a:off x="7483907" y="1484313"/>
              <a:ext cx="506702" cy="438005"/>
              <a:chOff x="4011697" y="472104"/>
              <a:chExt cx="4142153" cy="4240166"/>
            </a:xfrm>
            <a:solidFill>
              <a:schemeClr val="accent1"/>
            </a:solidFill>
          </p:grpSpPr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34E83BF3-571B-0726-3798-59B6D8C34AB3}"/>
                  </a:ext>
                </a:extLst>
              </p:cNvPr>
              <p:cNvSpPr/>
              <p:nvPr/>
            </p:nvSpPr>
            <p:spPr>
              <a:xfrm>
                <a:off x="4494109" y="2143387"/>
                <a:ext cx="3150751" cy="1147006"/>
              </a:xfrm>
              <a:custGeom>
                <a:avLst/>
                <a:gdLst>
                  <a:gd name="connsiteX0" fmla="*/ 2953210 w 3150751"/>
                  <a:gd name="connsiteY0" fmla="*/ 29717 h 1147006"/>
                  <a:gd name="connsiteX1" fmla="*/ 3133115 w 3150751"/>
                  <a:gd name="connsiteY1" fmla="*/ 177742 h 1147006"/>
                  <a:gd name="connsiteX2" fmla="*/ 4496 w 3150751"/>
                  <a:gd name="connsiteY2" fmla="*/ 177742 h 1147006"/>
                  <a:gd name="connsiteX3" fmla="*/ 175681 w 3150751"/>
                  <a:gd name="connsiteY3" fmla="*/ 7938 h 1147006"/>
                  <a:gd name="connsiteX4" fmla="*/ 2953269 w 3150751"/>
                  <a:gd name="connsiteY4" fmla="*/ 29714 h 1147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0751" h="1147006">
                    <a:moveTo>
                      <a:pt x="2953210" y="29717"/>
                    </a:moveTo>
                    <a:cubicBezTo>
                      <a:pt x="3233997" y="-76288"/>
                      <a:pt x="3133115" y="177742"/>
                      <a:pt x="3133115" y="177742"/>
                    </a:cubicBezTo>
                    <a:cubicBezTo>
                      <a:pt x="1448105" y="2358586"/>
                      <a:pt x="4496" y="177742"/>
                      <a:pt x="4496" y="177742"/>
                    </a:cubicBezTo>
                    <a:cubicBezTo>
                      <a:pt x="4496" y="177742"/>
                      <a:pt x="-43725" y="-44222"/>
                      <a:pt x="175681" y="7938"/>
                    </a:cubicBezTo>
                    <a:cubicBezTo>
                      <a:pt x="175643" y="8015"/>
                      <a:pt x="1338504" y="639168"/>
                      <a:pt x="2953269" y="29714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4CB4CEB2-995B-C1D4-3164-98BCFDB38B74}"/>
                  </a:ext>
                </a:extLst>
              </p:cNvPr>
              <p:cNvSpPr/>
              <p:nvPr/>
            </p:nvSpPr>
            <p:spPr>
              <a:xfrm>
                <a:off x="4885370" y="2509421"/>
                <a:ext cx="2375858" cy="2202849"/>
              </a:xfrm>
              <a:custGeom>
                <a:avLst/>
                <a:gdLst>
                  <a:gd name="connsiteX0" fmla="*/ 298 w 2375858"/>
                  <a:gd name="connsiteY0" fmla="*/ 306 h 2202849"/>
                  <a:gd name="connsiteX1" fmla="*/ 214723 w 2375858"/>
                  <a:gd name="connsiteY1" fmla="*/ 1287745 h 2202849"/>
                  <a:gd name="connsiteX2" fmla="*/ 2145388 w 2375858"/>
                  <a:gd name="connsiteY2" fmla="*/ 1271557 h 2202849"/>
                  <a:gd name="connsiteX3" fmla="*/ 2376156 w 2375858"/>
                  <a:gd name="connsiteY3" fmla="*/ 303 h 2202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5858" h="2202849">
                    <a:moveTo>
                      <a:pt x="298" y="306"/>
                    </a:moveTo>
                    <a:cubicBezTo>
                      <a:pt x="298" y="153"/>
                      <a:pt x="25480" y="768128"/>
                      <a:pt x="214723" y="1287745"/>
                    </a:cubicBezTo>
                    <a:cubicBezTo>
                      <a:pt x="653454" y="2492668"/>
                      <a:pt x="1677617" y="2529262"/>
                      <a:pt x="2145388" y="1271557"/>
                    </a:cubicBezTo>
                    <a:cubicBezTo>
                      <a:pt x="2249673" y="991037"/>
                      <a:pt x="2343781" y="485081"/>
                      <a:pt x="2376156" y="303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99B1CDF2-F452-FE40-38D5-5EF5D1D5D1F5}"/>
                  </a:ext>
                </a:extLst>
              </p:cNvPr>
              <p:cNvSpPr/>
              <p:nvPr/>
            </p:nvSpPr>
            <p:spPr>
              <a:xfrm>
                <a:off x="4011697" y="472104"/>
                <a:ext cx="4142153" cy="1845726"/>
              </a:xfrm>
              <a:custGeom>
                <a:avLst/>
                <a:gdLst>
                  <a:gd name="connsiteX0" fmla="*/ 3849846 w 4142153"/>
                  <a:gd name="connsiteY0" fmla="*/ 464443 h 1845726"/>
                  <a:gd name="connsiteX1" fmla="*/ 2071175 w 4142153"/>
                  <a:gd name="connsiteY1" fmla="*/ 0 h 1845726"/>
                  <a:gd name="connsiteX2" fmla="*/ 315919 w 4142153"/>
                  <a:gd name="connsiteY2" fmla="*/ 464443 h 1845726"/>
                  <a:gd name="connsiteX3" fmla="*/ 0 w 4142153"/>
                  <a:gd name="connsiteY3" fmla="*/ 998388 h 1845726"/>
                  <a:gd name="connsiteX4" fmla="*/ 304290 w 4142153"/>
                  <a:gd name="connsiteY4" fmla="*/ 1567122 h 1845726"/>
                  <a:gd name="connsiteX5" fmla="*/ 596783 w 4142153"/>
                  <a:gd name="connsiteY5" fmla="*/ 1567122 h 1845726"/>
                  <a:gd name="connsiteX6" fmla="*/ 3545331 w 4142153"/>
                  <a:gd name="connsiteY6" fmla="*/ 1567122 h 1845726"/>
                  <a:gd name="connsiteX7" fmla="*/ 3861289 w 4142153"/>
                  <a:gd name="connsiteY7" fmla="*/ 1567122 h 1845726"/>
                  <a:gd name="connsiteX8" fmla="*/ 4142154 w 4142153"/>
                  <a:gd name="connsiteY8" fmla="*/ 975080 h 1845726"/>
                  <a:gd name="connsiteX9" fmla="*/ 2090181 w 4142153"/>
                  <a:gd name="connsiteY9" fmla="*/ 1165968 h 1845726"/>
                  <a:gd name="connsiteX10" fmla="*/ 1719310 w 4142153"/>
                  <a:gd name="connsiteY10" fmla="*/ 681391 h 1845726"/>
                  <a:gd name="connsiteX11" fmla="*/ 2107679 w 4142153"/>
                  <a:gd name="connsiteY11" fmla="*/ 558506 h 1845726"/>
                  <a:gd name="connsiteX12" fmla="*/ 2488425 w 4142153"/>
                  <a:gd name="connsiteY12" fmla="*/ 680852 h 1845726"/>
                  <a:gd name="connsiteX13" fmla="*/ 2090191 w 4142153"/>
                  <a:gd name="connsiteY13" fmla="*/ 1165968 h 1845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42153" h="1845726">
                    <a:moveTo>
                      <a:pt x="3849846" y="464443"/>
                    </a:moveTo>
                    <a:lnTo>
                      <a:pt x="2071175" y="0"/>
                    </a:lnTo>
                    <a:lnTo>
                      <a:pt x="315919" y="464443"/>
                    </a:lnTo>
                    <a:lnTo>
                      <a:pt x="0" y="998388"/>
                    </a:lnTo>
                    <a:lnTo>
                      <a:pt x="304290" y="1567122"/>
                    </a:lnTo>
                    <a:lnTo>
                      <a:pt x="596783" y="1567122"/>
                    </a:lnTo>
                    <a:cubicBezTo>
                      <a:pt x="596745" y="1567122"/>
                      <a:pt x="1919299" y="2193982"/>
                      <a:pt x="3545331" y="1567122"/>
                    </a:cubicBezTo>
                    <a:lnTo>
                      <a:pt x="3861289" y="1567122"/>
                    </a:lnTo>
                    <a:lnTo>
                      <a:pt x="4142154" y="975080"/>
                    </a:lnTo>
                    <a:close/>
                    <a:moveTo>
                      <a:pt x="2090181" y="1165968"/>
                    </a:moveTo>
                    <a:cubicBezTo>
                      <a:pt x="1931781" y="1165088"/>
                      <a:pt x="1719310" y="681391"/>
                      <a:pt x="1719310" y="681391"/>
                    </a:cubicBezTo>
                    <a:lnTo>
                      <a:pt x="2107679" y="558506"/>
                    </a:lnTo>
                    <a:lnTo>
                      <a:pt x="2488425" y="680852"/>
                    </a:lnTo>
                    <a:cubicBezTo>
                      <a:pt x="2488387" y="680929"/>
                      <a:pt x="2253372" y="1166840"/>
                      <a:pt x="2090191" y="1165968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9" name="Grupo 68">
            <a:extLst>
              <a:ext uri="{FF2B5EF4-FFF2-40B4-BE49-F238E27FC236}">
                <a16:creationId xmlns:a16="http://schemas.microsoft.com/office/drawing/2014/main" id="{E9D250D7-7F1D-85CB-E2B9-295A9811DB55}"/>
              </a:ext>
            </a:extLst>
          </p:cNvPr>
          <p:cNvGrpSpPr/>
          <p:nvPr/>
        </p:nvGrpSpPr>
        <p:grpSpPr>
          <a:xfrm>
            <a:off x="12593748" y="1397049"/>
            <a:ext cx="2641936" cy="1583606"/>
            <a:chOff x="4800600" y="1397049"/>
            <a:chExt cx="2641936" cy="1583606"/>
          </a:xfrm>
        </p:grpSpPr>
        <p:sp>
          <p:nvSpPr>
            <p:cNvPr id="70" name="Google Shape;580;g17c3bd401c5_0_178">
              <a:extLst>
                <a:ext uri="{FF2B5EF4-FFF2-40B4-BE49-F238E27FC236}">
                  <a16:creationId xmlns:a16="http://schemas.microsoft.com/office/drawing/2014/main" id="{9C422CEA-70A1-7414-4FCE-7DBDCDA6C432}"/>
                </a:ext>
              </a:extLst>
            </p:cNvPr>
            <p:cNvSpPr txBox="1"/>
            <p:nvPr/>
          </p:nvSpPr>
          <p:spPr>
            <a:xfrm>
              <a:off x="5529444" y="1397049"/>
              <a:ext cx="1913092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23,6%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71" name="Google Shape;579;g17c3bd401c5_0_178">
              <a:extLst>
                <a:ext uri="{FF2B5EF4-FFF2-40B4-BE49-F238E27FC236}">
                  <a16:creationId xmlns:a16="http://schemas.microsoft.com/office/drawing/2014/main" id="{1A95C567-D39F-8685-A52B-304B37A43FB6}"/>
                </a:ext>
              </a:extLst>
            </p:cNvPr>
            <p:cNvSpPr txBox="1"/>
            <p:nvPr/>
          </p:nvSpPr>
          <p:spPr>
            <a:xfrm>
              <a:off x="4800600" y="1934245"/>
              <a:ext cx="2464337" cy="1046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 parecería bien que</a:t>
              </a:r>
              <a: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 una persona de etnia gitana </a:t>
              </a: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fuese su profeso/a o jefe/a.</a:t>
              </a:r>
              <a:endParaRPr sz="14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72" name="Gráfico 229">
              <a:extLst>
                <a:ext uri="{FF2B5EF4-FFF2-40B4-BE49-F238E27FC236}">
                  <a16:creationId xmlns:a16="http://schemas.microsoft.com/office/drawing/2014/main" id="{696E557B-8614-883A-6895-68A4D254D843}"/>
                </a:ext>
              </a:extLst>
            </p:cNvPr>
            <p:cNvSpPr/>
            <p:nvPr/>
          </p:nvSpPr>
          <p:spPr>
            <a:xfrm>
              <a:off x="4905018" y="1484313"/>
              <a:ext cx="653083" cy="468312"/>
            </a:xfrm>
            <a:custGeom>
              <a:avLst/>
              <a:gdLst>
                <a:gd name="connsiteX0" fmla="*/ 906247 w 4343906"/>
                <a:gd name="connsiteY0" fmla="*/ 1656880 h 2875996"/>
                <a:gd name="connsiteX1" fmla="*/ 1407743 w 4343906"/>
                <a:gd name="connsiteY1" fmla="*/ 1449151 h 2875996"/>
                <a:gd name="connsiteX2" fmla="*/ 1615432 w 4343906"/>
                <a:gd name="connsiteY2" fmla="*/ 947655 h 2875996"/>
                <a:gd name="connsiteX3" fmla="*/ 1407664 w 4343906"/>
                <a:gd name="connsiteY3" fmla="*/ 446159 h 2875996"/>
                <a:gd name="connsiteX4" fmla="*/ 906168 w 4343906"/>
                <a:gd name="connsiteY4" fmla="*/ 238469 h 2875996"/>
                <a:gd name="connsiteX5" fmla="*/ 404711 w 4343906"/>
                <a:gd name="connsiteY5" fmla="*/ 446276 h 2875996"/>
                <a:gd name="connsiteX6" fmla="*/ 197022 w 4343906"/>
                <a:gd name="connsiteY6" fmla="*/ 947773 h 2875996"/>
                <a:gd name="connsiteX7" fmla="*/ 405015 w 4343906"/>
                <a:gd name="connsiteY7" fmla="*/ 1448995 h 2875996"/>
                <a:gd name="connsiteX8" fmla="*/ 906237 w 4343906"/>
                <a:gd name="connsiteY8" fmla="*/ 1656880 h 2875996"/>
                <a:gd name="connsiteX9" fmla="*/ 906247 w 4343906"/>
                <a:gd name="connsiteY9" fmla="*/ 512868 h 2875996"/>
                <a:gd name="connsiteX10" fmla="*/ 1213750 w 4343906"/>
                <a:gd name="connsiteY10" fmla="*/ 640270 h 2875996"/>
                <a:gd name="connsiteX11" fmla="*/ 1341112 w 4343906"/>
                <a:gd name="connsiteY11" fmla="*/ 947773 h 2875996"/>
                <a:gd name="connsiteX12" fmla="*/ 1213750 w 4343906"/>
                <a:gd name="connsiteY12" fmla="*/ 1255276 h 2875996"/>
                <a:gd name="connsiteX13" fmla="*/ 906247 w 4343906"/>
                <a:gd name="connsiteY13" fmla="*/ 1382638 h 2875996"/>
                <a:gd name="connsiteX14" fmla="*/ 598744 w 4343906"/>
                <a:gd name="connsiteY14" fmla="*/ 1255315 h 2875996"/>
                <a:gd name="connsiteX15" fmla="*/ 471342 w 4343906"/>
                <a:gd name="connsiteY15" fmla="*/ 947812 h 2875996"/>
                <a:gd name="connsiteX16" fmla="*/ 598900 w 4343906"/>
                <a:gd name="connsiteY16" fmla="*/ 640427 h 2875996"/>
                <a:gd name="connsiteX17" fmla="*/ 906247 w 4343906"/>
                <a:gd name="connsiteY17" fmla="*/ 512868 h 2875996"/>
                <a:gd name="connsiteX18" fmla="*/ 4343868 w 4343906"/>
                <a:gd name="connsiteY18" fmla="*/ 2194449 h 2875996"/>
                <a:gd name="connsiteX19" fmla="*/ 4343907 w 4343906"/>
                <a:gd name="connsiteY19" fmla="*/ 2194449 h 2875996"/>
                <a:gd name="connsiteX20" fmla="*/ 4303722 w 4343906"/>
                <a:gd name="connsiteY20" fmla="*/ 2291425 h 2875996"/>
                <a:gd name="connsiteX21" fmla="*/ 4206747 w 4343906"/>
                <a:gd name="connsiteY21" fmla="*/ 2331609 h 2875996"/>
                <a:gd name="connsiteX22" fmla="*/ 2423666 w 4343906"/>
                <a:gd name="connsiteY22" fmla="*/ 2331609 h 2875996"/>
                <a:gd name="connsiteX23" fmla="*/ 2163846 w 4343906"/>
                <a:gd name="connsiteY23" fmla="*/ 2236547 h 2875996"/>
                <a:gd name="connsiteX24" fmla="*/ 1812599 w 4343906"/>
                <a:gd name="connsiteY24" fmla="*/ 2587980 h 2875996"/>
                <a:gd name="connsiteX25" fmla="*/ 1812599 w 4343906"/>
                <a:gd name="connsiteY25" fmla="*/ 2738837 h 2875996"/>
                <a:gd name="connsiteX26" fmla="*/ 1675439 w 4343906"/>
                <a:gd name="connsiteY26" fmla="*/ 2875997 h 2875996"/>
                <a:gd name="connsiteX27" fmla="*/ 1538279 w 4343906"/>
                <a:gd name="connsiteY27" fmla="*/ 2738837 h 2875996"/>
                <a:gd name="connsiteX28" fmla="*/ 1538279 w 4343906"/>
                <a:gd name="connsiteY28" fmla="*/ 2531108 h 2875996"/>
                <a:gd name="connsiteX29" fmla="*/ 1431118 w 4343906"/>
                <a:gd name="connsiteY29" fmla="*/ 2268427 h 2875996"/>
                <a:gd name="connsiteX30" fmla="*/ 1168466 w 4343906"/>
                <a:gd name="connsiteY30" fmla="*/ 2161266 h 2875996"/>
                <a:gd name="connsiteX31" fmla="*/ 644162 w 4343906"/>
                <a:gd name="connsiteY31" fmla="*/ 2161266 h 2875996"/>
                <a:gd name="connsiteX32" fmla="*/ 382814 w 4343906"/>
                <a:gd name="connsiteY32" fmla="*/ 2269720 h 2875996"/>
                <a:gd name="connsiteX33" fmla="*/ 274320 w 4343906"/>
                <a:gd name="connsiteY33" fmla="*/ 2531108 h 2875996"/>
                <a:gd name="connsiteX34" fmla="*/ 274320 w 4343906"/>
                <a:gd name="connsiteY34" fmla="*/ 2738837 h 2875996"/>
                <a:gd name="connsiteX35" fmla="*/ 137160 w 4343906"/>
                <a:gd name="connsiteY35" fmla="*/ 2875997 h 2875996"/>
                <a:gd name="connsiteX36" fmla="*/ 0 w 4343906"/>
                <a:gd name="connsiteY36" fmla="*/ 2738837 h 2875996"/>
                <a:gd name="connsiteX37" fmla="*/ 0 w 4343906"/>
                <a:gd name="connsiteY37" fmla="*/ 2531108 h 2875996"/>
                <a:gd name="connsiteX38" fmla="*/ 188860 w 4343906"/>
                <a:gd name="connsiteY38" fmla="*/ 2075805 h 2875996"/>
                <a:gd name="connsiteX39" fmla="*/ 644162 w 4343906"/>
                <a:gd name="connsiteY39" fmla="*/ 1886946 h 2875996"/>
                <a:gd name="connsiteX40" fmla="*/ 1168427 w 4343906"/>
                <a:gd name="connsiteY40" fmla="*/ 1886946 h 2875996"/>
                <a:gd name="connsiteX41" fmla="*/ 1514540 w 4343906"/>
                <a:gd name="connsiteY41" fmla="*/ 1988973 h 2875996"/>
                <a:gd name="connsiteX42" fmla="*/ 1751318 w 4343906"/>
                <a:gd name="connsiteY42" fmla="*/ 2261265 h 2875996"/>
                <a:gd name="connsiteX43" fmla="*/ 2019475 w 4343906"/>
                <a:gd name="connsiteY43" fmla="*/ 1993068 h 2875996"/>
                <a:gd name="connsiteX44" fmla="*/ 2019514 w 4343906"/>
                <a:gd name="connsiteY44" fmla="*/ 1993068 h 2875996"/>
                <a:gd name="connsiteX45" fmla="*/ 2012166 w 4343906"/>
                <a:gd name="connsiteY45" fmla="*/ 1920240 h 2875996"/>
                <a:gd name="connsiteX46" fmla="*/ 2012166 w 4343906"/>
                <a:gd name="connsiteY46" fmla="*/ 411480 h 2875996"/>
                <a:gd name="connsiteX47" fmla="*/ 2132788 w 4343906"/>
                <a:gd name="connsiteY47" fmla="*/ 120622 h 2875996"/>
                <a:gd name="connsiteX48" fmla="*/ 2423646 w 4343906"/>
                <a:gd name="connsiteY48" fmla="*/ 0 h 2875996"/>
                <a:gd name="connsiteX49" fmla="*/ 4206726 w 4343906"/>
                <a:gd name="connsiteY49" fmla="*/ 0 h 2875996"/>
                <a:gd name="connsiteX50" fmla="*/ 4343886 w 4343906"/>
                <a:gd name="connsiteY50" fmla="*/ 137160 h 2875996"/>
                <a:gd name="connsiteX51" fmla="*/ 4206726 w 4343906"/>
                <a:gd name="connsiteY51" fmla="*/ 274320 h 2875996"/>
                <a:gd name="connsiteX52" fmla="*/ 2423646 w 4343906"/>
                <a:gd name="connsiteY52" fmla="*/ 274320 h 2875996"/>
                <a:gd name="connsiteX53" fmla="*/ 2286486 w 4343906"/>
                <a:gd name="connsiteY53" fmla="*/ 411480 h 2875996"/>
                <a:gd name="connsiteX54" fmla="*/ 2286486 w 4343906"/>
                <a:gd name="connsiteY54" fmla="*/ 1726061 h 2875996"/>
                <a:gd name="connsiteX55" fmla="*/ 2828003 w 4343906"/>
                <a:gd name="connsiteY55" fmla="*/ 1184465 h 2875996"/>
                <a:gd name="connsiteX56" fmla="*/ 2828003 w 4343906"/>
                <a:gd name="connsiteY56" fmla="*/ 1184503 h 2875996"/>
                <a:gd name="connsiteX57" fmla="*/ 2925477 w 4343906"/>
                <a:gd name="connsiteY57" fmla="*/ 1142636 h 2875996"/>
                <a:gd name="connsiteX58" fmla="*/ 3023645 w 4343906"/>
                <a:gd name="connsiteY58" fmla="*/ 1182782 h 2875996"/>
                <a:gd name="connsiteX59" fmla="*/ 3063828 w 4343906"/>
                <a:gd name="connsiteY59" fmla="*/ 1280978 h 2875996"/>
                <a:gd name="connsiteX60" fmla="*/ 3021961 w 4343906"/>
                <a:gd name="connsiteY60" fmla="*/ 1378414 h 2875996"/>
                <a:gd name="connsiteX61" fmla="*/ 2360458 w 4343906"/>
                <a:gd name="connsiteY61" fmla="*/ 2039986 h 2875996"/>
                <a:gd name="connsiteX62" fmla="*/ 2423527 w 4343906"/>
                <a:gd name="connsiteY62" fmla="*/ 2057398 h 2875996"/>
                <a:gd name="connsiteX63" fmla="*/ 4206607 w 4343906"/>
                <a:gd name="connsiteY63" fmla="*/ 2057398 h 2875996"/>
                <a:gd name="connsiteX64" fmla="*/ 4303660 w 4343906"/>
                <a:gd name="connsiteY64" fmla="*/ 2097544 h 2875996"/>
                <a:gd name="connsiteX65" fmla="*/ 4343882 w 4343906"/>
                <a:gd name="connsiteY65" fmla="*/ 2194558 h 287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343906" h="2875996">
                  <a:moveTo>
                    <a:pt x="906247" y="1656880"/>
                  </a:moveTo>
                  <a:cubicBezTo>
                    <a:pt x="1094342" y="1656880"/>
                    <a:pt x="1274747" y="1582139"/>
                    <a:pt x="1407743" y="1449151"/>
                  </a:cubicBezTo>
                  <a:cubicBezTo>
                    <a:pt x="1540729" y="1316126"/>
                    <a:pt x="1615432" y="1135760"/>
                    <a:pt x="1615432" y="947655"/>
                  </a:cubicBezTo>
                  <a:cubicBezTo>
                    <a:pt x="1615432" y="759550"/>
                    <a:pt x="1540691" y="579155"/>
                    <a:pt x="1407664" y="446159"/>
                  </a:cubicBezTo>
                  <a:cubicBezTo>
                    <a:pt x="1274678" y="313173"/>
                    <a:pt x="1094273" y="238469"/>
                    <a:pt x="906168" y="238469"/>
                  </a:cubicBezTo>
                  <a:cubicBezTo>
                    <a:pt x="718073" y="238508"/>
                    <a:pt x="537707" y="313249"/>
                    <a:pt x="404711" y="446276"/>
                  </a:cubicBezTo>
                  <a:cubicBezTo>
                    <a:pt x="271686" y="579263"/>
                    <a:pt x="197022" y="759668"/>
                    <a:pt x="197022" y="947773"/>
                  </a:cubicBezTo>
                  <a:cubicBezTo>
                    <a:pt x="197251" y="1135790"/>
                    <a:pt x="272030" y="1316047"/>
                    <a:pt x="405015" y="1448995"/>
                  </a:cubicBezTo>
                  <a:cubicBezTo>
                    <a:pt x="537962" y="1581903"/>
                    <a:pt x="718220" y="1656684"/>
                    <a:pt x="906237" y="1656880"/>
                  </a:cubicBezTo>
                  <a:close/>
                  <a:moveTo>
                    <a:pt x="906247" y="512868"/>
                  </a:moveTo>
                  <a:cubicBezTo>
                    <a:pt x="1021588" y="512868"/>
                    <a:pt x="1132188" y="558715"/>
                    <a:pt x="1213750" y="640270"/>
                  </a:cubicBezTo>
                  <a:cubicBezTo>
                    <a:pt x="1295303" y="721823"/>
                    <a:pt x="1341112" y="832421"/>
                    <a:pt x="1341112" y="947773"/>
                  </a:cubicBezTo>
                  <a:cubicBezTo>
                    <a:pt x="1341112" y="1063085"/>
                    <a:pt x="1295303" y="1173714"/>
                    <a:pt x="1213750" y="1255276"/>
                  </a:cubicBezTo>
                  <a:cubicBezTo>
                    <a:pt x="1132196" y="1336837"/>
                    <a:pt x="1021598" y="1382638"/>
                    <a:pt x="906247" y="1382638"/>
                  </a:cubicBezTo>
                  <a:cubicBezTo>
                    <a:pt x="790934" y="1382638"/>
                    <a:pt x="680305" y="1336829"/>
                    <a:pt x="598744" y="1255315"/>
                  </a:cubicBezTo>
                  <a:cubicBezTo>
                    <a:pt x="517190" y="1173761"/>
                    <a:pt x="471381" y="1063163"/>
                    <a:pt x="471342" y="947812"/>
                  </a:cubicBezTo>
                  <a:cubicBezTo>
                    <a:pt x="471495" y="832500"/>
                    <a:pt x="517342" y="721978"/>
                    <a:pt x="598900" y="640427"/>
                  </a:cubicBezTo>
                  <a:cubicBezTo>
                    <a:pt x="680415" y="558911"/>
                    <a:pt x="790944" y="513024"/>
                    <a:pt x="906247" y="512868"/>
                  </a:cubicBezTo>
                  <a:close/>
                  <a:moveTo>
                    <a:pt x="4343868" y="2194449"/>
                  </a:moveTo>
                  <a:lnTo>
                    <a:pt x="4343907" y="2194449"/>
                  </a:lnTo>
                  <a:cubicBezTo>
                    <a:pt x="4343907" y="2230844"/>
                    <a:pt x="4329440" y="2265708"/>
                    <a:pt x="4303722" y="2291425"/>
                  </a:cubicBezTo>
                  <a:cubicBezTo>
                    <a:pt x="4278005" y="2317143"/>
                    <a:pt x="4243103" y="2331609"/>
                    <a:pt x="4206747" y="2331609"/>
                  </a:cubicBezTo>
                  <a:lnTo>
                    <a:pt x="2423666" y="2331609"/>
                  </a:lnTo>
                  <a:cubicBezTo>
                    <a:pt x="2328604" y="2331188"/>
                    <a:pt x="2236717" y="2297587"/>
                    <a:pt x="2163846" y="2236547"/>
                  </a:cubicBezTo>
                  <a:lnTo>
                    <a:pt x="1812599" y="2587980"/>
                  </a:lnTo>
                  <a:lnTo>
                    <a:pt x="1812599" y="2738837"/>
                  </a:lnTo>
                  <a:cubicBezTo>
                    <a:pt x="1812599" y="2814573"/>
                    <a:pt x="1751176" y="2875997"/>
                    <a:pt x="1675439" y="2875997"/>
                  </a:cubicBezTo>
                  <a:cubicBezTo>
                    <a:pt x="1599702" y="2875997"/>
                    <a:pt x="1538279" y="2814573"/>
                    <a:pt x="1538279" y="2738837"/>
                  </a:cubicBezTo>
                  <a:lnTo>
                    <a:pt x="1538279" y="2531108"/>
                  </a:lnTo>
                  <a:cubicBezTo>
                    <a:pt x="1539350" y="2432676"/>
                    <a:pt x="1500698" y="2337996"/>
                    <a:pt x="1431118" y="2268427"/>
                  </a:cubicBezTo>
                  <a:cubicBezTo>
                    <a:pt x="1361543" y="2198851"/>
                    <a:pt x="1266859" y="2160198"/>
                    <a:pt x="1168466" y="2161266"/>
                  </a:cubicBezTo>
                  <a:lnTo>
                    <a:pt x="644162" y="2161266"/>
                  </a:lnTo>
                  <a:cubicBezTo>
                    <a:pt x="546112" y="2161380"/>
                    <a:pt x="452119" y="2200378"/>
                    <a:pt x="382814" y="2269720"/>
                  </a:cubicBezTo>
                  <a:cubicBezTo>
                    <a:pt x="313469" y="2339065"/>
                    <a:pt x="274467" y="2433058"/>
                    <a:pt x="274320" y="2531108"/>
                  </a:cubicBezTo>
                  <a:lnTo>
                    <a:pt x="274320" y="2738837"/>
                  </a:lnTo>
                  <a:cubicBezTo>
                    <a:pt x="274320" y="2814573"/>
                    <a:pt x="212935" y="2875997"/>
                    <a:pt x="137160" y="2875997"/>
                  </a:cubicBezTo>
                  <a:cubicBezTo>
                    <a:pt x="61423" y="2875997"/>
                    <a:pt x="0" y="2814573"/>
                    <a:pt x="0" y="2738837"/>
                  </a:cubicBezTo>
                  <a:lnTo>
                    <a:pt x="0" y="2531108"/>
                  </a:lnTo>
                  <a:cubicBezTo>
                    <a:pt x="191" y="2360304"/>
                    <a:pt x="68121" y="2196555"/>
                    <a:pt x="188860" y="2075805"/>
                  </a:cubicBezTo>
                  <a:cubicBezTo>
                    <a:pt x="309639" y="1955026"/>
                    <a:pt x="473398" y="1887092"/>
                    <a:pt x="644162" y="1886946"/>
                  </a:cubicBezTo>
                  <a:lnTo>
                    <a:pt x="1168427" y="1886946"/>
                  </a:lnTo>
                  <a:cubicBezTo>
                    <a:pt x="1291156" y="1887252"/>
                    <a:pt x="1411249" y="1922651"/>
                    <a:pt x="1514540" y="1988973"/>
                  </a:cubicBezTo>
                  <a:cubicBezTo>
                    <a:pt x="1617832" y="2055295"/>
                    <a:pt x="1700000" y="2149783"/>
                    <a:pt x="1751318" y="2261265"/>
                  </a:cubicBezTo>
                  <a:lnTo>
                    <a:pt x="2019475" y="1993068"/>
                  </a:lnTo>
                  <a:lnTo>
                    <a:pt x="2019514" y="1993068"/>
                  </a:lnTo>
                  <a:cubicBezTo>
                    <a:pt x="2014883" y="1969073"/>
                    <a:pt x="2012434" y="1944695"/>
                    <a:pt x="2012166" y="1920240"/>
                  </a:cubicBezTo>
                  <a:lnTo>
                    <a:pt x="2012166" y="411480"/>
                  </a:lnTo>
                  <a:cubicBezTo>
                    <a:pt x="2012281" y="302369"/>
                    <a:pt x="2055641" y="197785"/>
                    <a:pt x="2132788" y="120622"/>
                  </a:cubicBezTo>
                  <a:cubicBezTo>
                    <a:pt x="2209941" y="43508"/>
                    <a:pt x="2314535" y="108"/>
                    <a:pt x="2423646" y="0"/>
                  </a:cubicBezTo>
                  <a:lnTo>
                    <a:pt x="4206726" y="0"/>
                  </a:lnTo>
                  <a:cubicBezTo>
                    <a:pt x="4282463" y="0"/>
                    <a:pt x="4343886" y="61423"/>
                    <a:pt x="4343886" y="137160"/>
                  </a:cubicBezTo>
                  <a:cubicBezTo>
                    <a:pt x="4343886" y="212897"/>
                    <a:pt x="4282463" y="274320"/>
                    <a:pt x="4206726" y="274320"/>
                  </a:cubicBezTo>
                  <a:lnTo>
                    <a:pt x="2423646" y="274320"/>
                  </a:lnTo>
                  <a:cubicBezTo>
                    <a:pt x="2347871" y="274320"/>
                    <a:pt x="2286486" y="335743"/>
                    <a:pt x="2286486" y="411480"/>
                  </a:cubicBezTo>
                  <a:lnTo>
                    <a:pt x="2286486" y="1726061"/>
                  </a:lnTo>
                  <a:lnTo>
                    <a:pt x="2828003" y="1184465"/>
                  </a:lnTo>
                  <a:lnTo>
                    <a:pt x="2828003" y="1184503"/>
                  </a:lnTo>
                  <a:cubicBezTo>
                    <a:pt x="2853568" y="1158021"/>
                    <a:pt x="2888661" y="1142942"/>
                    <a:pt x="2925477" y="1142636"/>
                  </a:cubicBezTo>
                  <a:cubicBezTo>
                    <a:pt x="2962255" y="1142292"/>
                    <a:pt x="2997616" y="1156758"/>
                    <a:pt x="3023645" y="1182782"/>
                  </a:cubicBezTo>
                  <a:cubicBezTo>
                    <a:pt x="3049672" y="1208806"/>
                    <a:pt x="3064134" y="1244167"/>
                    <a:pt x="3063828" y="1280978"/>
                  </a:cubicBezTo>
                  <a:cubicBezTo>
                    <a:pt x="3063484" y="1317756"/>
                    <a:pt x="3048406" y="1352888"/>
                    <a:pt x="3021961" y="1378414"/>
                  </a:cubicBezTo>
                  <a:lnTo>
                    <a:pt x="2360458" y="2039986"/>
                  </a:lnTo>
                  <a:cubicBezTo>
                    <a:pt x="2379708" y="2050931"/>
                    <a:pt x="2401407" y="2056940"/>
                    <a:pt x="2423527" y="2057398"/>
                  </a:cubicBezTo>
                  <a:lnTo>
                    <a:pt x="4206607" y="2057398"/>
                  </a:lnTo>
                  <a:cubicBezTo>
                    <a:pt x="4243002" y="2057360"/>
                    <a:pt x="4277943" y="2071827"/>
                    <a:pt x="4303660" y="2097544"/>
                  </a:cubicBezTo>
                  <a:cubicBezTo>
                    <a:pt x="4329415" y="2123262"/>
                    <a:pt x="4343882" y="2158164"/>
                    <a:pt x="4343882" y="2194558"/>
                  </a:cubicBezTo>
                  <a:close/>
                </a:path>
              </a:pathLst>
            </a:custGeom>
            <a:solidFill>
              <a:schemeClr val="accent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3" name="Grupo 72">
            <a:extLst>
              <a:ext uri="{FF2B5EF4-FFF2-40B4-BE49-F238E27FC236}">
                <a16:creationId xmlns:a16="http://schemas.microsoft.com/office/drawing/2014/main" id="{76A0303F-A5DB-40D9-0032-D3EE891EC5C2}"/>
              </a:ext>
            </a:extLst>
          </p:cNvPr>
          <p:cNvGrpSpPr/>
          <p:nvPr/>
        </p:nvGrpSpPr>
        <p:grpSpPr>
          <a:xfrm>
            <a:off x="12593748" y="1386658"/>
            <a:ext cx="3236887" cy="1207467"/>
            <a:chOff x="9736283" y="1365876"/>
            <a:chExt cx="3236887" cy="1207467"/>
          </a:xfrm>
        </p:grpSpPr>
        <p:sp>
          <p:nvSpPr>
            <p:cNvPr id="74" name="Google Shape;580;g17c3bd401c5_0_178">
              <a:extLst>
                <a:ext uri="{FF2B5EF4-FFF2-40B4-BE49-F238E27FC236}">
                  <a16:creationId xmlns:a16="http://schemas.microsoft.com/office/drawing/2014/main" id="{D005B80C-3043-B4AE-50BC-3E1D54E0F7A5}"/>
                </a:ext>
              </a:extLst>
            </p:cNvPr>
            <p:cNvSpPr txBox="1"/>
            <p:nvPr/>
          </p:nvSpPr>
          <p:spPr>
            <a:xfrm>
              <a:off x="10343576" y="1365876"/>
              <a:ext cx="2629594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30,3%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75" name="Google Shape;579;g17c3bd401c5_0_178">
              <a:extLst>
                <a:ext uri="{FF2B5EF4-FFF2-40B4-BE49-F238E27FC236}">
                  <a16:creationId xmlns:a16="http://schemas.microsoft.com/office/drawing/2014/main" id="{0609FD0C-8487-C668-B54D-D73A32C3F0F5}"/>
                </a:ext>
              </a:extLst>
            </p:cNvPr>
            <p:cNvSpPr txBox="1"/>
            <p:nvPr/>
          </p:nvSpPr>
          <p:spPr>
            <a:xfrm>
              <a:off x="9736283" y="1957820"/>
              <a:ext cx="2259660" cy="615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 parecería bien que fuera alcalde/</a:t>
              </a:r>
              <a:r>
                <a:rPr lang="es-ES" sz="1400" b="1" dirty="0" err="1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sa</a:t>
              </a: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.</a:t>
              </a:r>
              <a:endParaRPr sz="14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grpSp>
          <p:nvGrpSpPr>
            <p:cNvPr id="76" name="Grupo 75">
              <a:extLst>
                <a:ext uri="{FF2B5EF4-FFF2-40B4-BE49-F238E27FC236}">
                  <a16:creationId xmlns:a16="http://schemas.microsoft.com/office/drawing/2014/main" id="{F4451DC4-B410-A141-AC6C-F7CD0AC0693F}"/>
                </a:ext>
              </a:extLst>
            </p:cNvPr>
            <p:cNvGrpSpPr/>
            <p:nvPr/>
          </p:nvGrpSpPr>
          <p:grpSpPr>
            <a:xfrm>
              <a:off x="9836914" y="1484313"/>
              <a:ext cx="499529" cy="468312"/>
              <a:chOff x="3352812" y="171398"/>
              <a:chExt cx="5486400" cy="5143545"/>
            </a:xfrm>
            <a:solidFill>
              <a:schemeClr val="accent1"/>
            </a:solidFill>
          </p:grpSpPr>
          <p:sp>
            <p:nvSpPr>
              <p:cNvPr id="77" name="Forma libre: forma 76">
                <a:extLst>
                  <a:ext uri="{FF2B5EF4-FFF2-40B4-BE49-F238E27FC236}">
                    <a16:creationId xmlns:a16="http://schemas.microsoft.com/office/drawing/2014/main" id="{A0B57191-ACF6-4ED3-B192-C1B0ADD671CB}"/>
                  </a:ext>
                </a:extLst>
              </p:cNvPr>
              <p:cNvSpPr/>
              <p:nvPr/>
            </p:nvSpPr>
            <p:spPr>
              <a:xfrm>
                <a:off x="5795964" y="1668986"/>
                <a:ext cx="600069" cy="600038"/>
              </a:xfrm>
              <a:custGeom>
                <a:avLst/>
                <a:gdLst>
                  <a:gd name="connsiteX0" fmla="*/ 300035 w 600069"/>
                  <a:gd name="connsiteY0" fmla="*/ 600032 h 600038"/>
                  <a:gd name="connsiteX1" fmla="*/ 512163 w 600069"/>
                  <a:gd name="connsiteY1" fmla="*/ 512163 h 600038"/>
                  <a:gd name="connsiteX2" fmla="*/ 600070 w 600069"/>
                  <a:gd name="connsiteY2" fmla="*/ 299996 h 600038"/>
                  <a:gd name="connsiteX3" fmla="*/ 512163 w 600069"/>
                  <a:gd name="connsiteY3" fmla="*/ 87869 h 600038"/>
                  <a:gd name="connsiteX4" fmla="*/ 300035 w 600069"/>
                  <a:gd name="connsiteY4" fmla="*/ 0 h 600038"/>
                  <a:gd name="connsiteX5" fmla="*/ 87868 w 600069"/>
                  <a:gd name="connsiteY5" fmla="*/ 87869 h 600038"/>
                  <a:gd name="connsiteX6" fmla="*/ 0 w 600069"/>
                  <a:gd name="connsiteY6" fmla="*/ 300036 h 600038"/>
                  <a:gd name="connsiteX7" fmla="*/ 87983 w 600069"/>
                  <a:gd name="connsiteY7" fmla="*/ 512055 h 600038"/>
                  <a:gd name="connsiteX8" fmla="*/ 300042 w 600069"/>
                  <a:gd name="connsiteY8" fmla="*/ 600039 h 600038"/>
                  <a:gd name="connsiteX9" fmla="*/ 300035 w 600069"/>
                  <a:gd name="connsiteY9" fmla="*/ 171407 h 600038"/>
                  <a:gd name="connsiteX10" fmla="*/ 300035 w 600069"/>
                  <a:gd name="connsiteY10" fmla="*/ 171445 h 600038"/>
                  <a:gd name="connsiteX11" fmla="*/ 418826 w 600069"/>
                  <a:gd name="connsiteY11" fmla="*/ 250818 h 600038"/>
                  <a:gd name="connsiteX12" fmla="*/ 390965 w 600069"/>
                  <a:gd name="connsiteY12" fmla="*/ 390927 h 600038"/>
                  <a:gd name="connsiteX13" fmla="*/ 250816 w 600069"/>
                  <a:gd name="connsiteY13" fmla="*/ 418826 h 600038"/>
                  <a:gd name="connsiteX14" fmla="*/ 171444 w 600069"/>
                  <a:gd name="connsiteY14" fmla="*/ 300036 h 600038"/>
                  <a:gd name="connsiteX15" fmla="*/ 300032 w 600069"/>
                  <a:gd name="connsiteY15" fmla="*/ 171448 h 6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00069" h="600038">
                    <a:moveTo>
                      <a:pt x="300035" y="600032"/>
                    </a:moveTo>
                    <a:cubicBezTo>
                      <a:pt x="379599" y="600032"/>
                      <a:pt x="455908" y="568420"/>
                      <a:pt x="512163" y="512163"/>
                    </a:cubicBezTo>
                    <a:cubicBezTo>
                      <a:pt x="568459" y="455906"/>
                      <a:pt x="600070" y="379598"/>
                      <a:pt x="600070" y="299996"/>
                    </a:cubicBezTo>
                    <a:cubicBezTo>
                      <a:pt x="600032" y="220433"/>
                      <a:pt x="568420" y="144124"/>
                      <a:pt x="512163" y="87869"/>
                    </a:cubicBezTo>
                    <a:cubicBezTo>
                      <a:pt x="455906" y="31611"/>
                      <a:pt x="379598" y="0"/>
                      <a:pt x="300035" y="0"/>
                    </a:cubicBezTo>
                    <a:cubicBezTo>
                      <a:pt x="220434" y="0"/>
                      <a:pt x="144124" y="31611"/>
                      <a:pt x="87868" y="87869"/>
                    </a:cubicBezTo>
                    <a:cubicBezTo>
                      <a:pt x="31611" y="144126"/>
                      <a:pt x="0" y="220434"/>
                      <a:pt x="0" y="300036"/>
                    </a:cubicBezTo>
                    <a:cubicBezTo>
                      <a:pt x="77" y="379561"/>
                      <a:pt x="31726" y="455830"/>
                      <a:pt x="87983" y="512055"/>
                    </a:cubicBezTo>
                    <a:cubicBezTo>
                      <a:pt x="144240" y="568313"/>
                      <a:pt x="220470" y="599962"/>
                      <a:pt x="300042" y="600039"/>
                    </a:cubicBezTo>
                    <a:close/>
                    <a:moveTo>
                      <a:pt x="300035" y="171407"/>
                    </a:moveTo>
                    <a:lnTo>
                      <a:pt x="300035" y="171445"/>
                    </a:lnTo>
                    <a:cubicBezTo>
                      <a:pt x="352044" y="171445"/>
                      <a:pt x="398928" y="202750"/>
                      <a:pt x="418826" y="250818"/>
                    </a:cubicBezTo>
                    <a:cubicBezTo>
                      <a:pt x="438726" y="298846"/>
                      <a:pt x="427743" y="354148"/>
                      <a:pt x="390965" y="390927"/>
                    </a:cubicBezTo>
                    <a:cubicBezTo>
                      <a:pt x="354187" y="427705"/>
                      <a:pt x="298887" y="438726"/>
                      <a:pt x="250816" y="418826"/>
                    </a:cubicBezTo>
                    <a:cubicBezTo>
                      <a:pt x="202788" y="398926"/>
                      <a:pt x="171444" y="352007"/>
                      <a:pt x="171444" y="300036"/>
                    </a:cubicBezTo>
                    <a:cubicBezTo>
                      <a:pt x="171521" y="229045"/>
                      <a:pt x="229041" y="171527"/>
                      <a:pt x="300032" y="171448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FFE1E31F-AE46-3B7D-C786-8D799D9E922D}"/>
                  </a:ext>
                </a:extLst>
              </p:cNvPr>
              <p:cNvSpPr/>
              <p:nvPr/>
            </p:nvSpPr>
            <p:spPr>
              <a:xfrm>
                <a:off x="4081222" y="30431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EA735948-3CDE-3E3C-7F2B-B5372159AAA0}"/>
                  </a:ext>
                </a:extLst>
              </p:cNvPr>
              <p:cNvSpPr/>
              <p:nvPr/>
            </p:nvSpPr>
            <p:spPr>
              <a:xfrm>
                <a:off x="4081222" y="33860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1CBCA9B6-5C97-C27F-490C-3712F9644D0A}"/>
                  </a:ext>
                </a:extLst>
              </p:cNvPr>
              <p:cNvSpPr/>
              <p:nvPr/>
            </p:nvSpPr>
            <p:spPr>
              <a:xfrm>
                <a:off x="4081222" y="37289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639822E8-F849-F29E-479D-4BCC35886628}"/>
                  </a:ext>
                </a:extLst>
              </p:cNvPr>
              <p:cNvSpPr/>
              <p:nvPr/>
            </p:nvSpPr>
            <p:spPr>
              <a:xfrm>
                <a:off x="4081222" y="40718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98CFE700-7629-7568-85BD-F7980B2AF412}"/>
                  </a:ext>
                </a:extLst>
              </p:cNvPr>
              <p:cNvSpPr/>
              <p:nvPr/>
            </p:nvSpPr>
            <p:spPr>
              <a:xfrm>
                <a:off x="7769748" y="30431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7FE946BA-A2B7-F9E2-6A4F-9041A218C408}"/>
                  </a:ext>
                </a:extLst>
              </p:cNvPr>
              <p:cNvSpPr/>
              <p:nvPr/>
            </p:nvSpPr>
            <p:spPr>
              <a:xfrm>
                <a:off x="7769748" y="33860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22870ED7-452C-6D5E-DE41-B40C9E2041DD}"/>
                  </a:ext>
                </a:extLst>
              </p:cNvPr>
              <p:cNvSpPr/>
              <p:nvPr/>
            </p:nvSpPr>
            <p:spPr>
              <a:xfrm>
                <a:off x="7769748" y="37289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207E5E44-12A1-256A-F908-FE5CE5EF4A9C}"/>
                  </a:ext>
                </a:extLst>
              </p:cNvPr>
              <p:cNvSpPr/>
              <p:nvPr/>
            </p:nvSpPr>
            <p:spPr>
              <a:xfrm>
                <a:off x="7769748" y="40718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orma libre: forma 85">
                <a:extLst>
                  <a:ext uri="{FF2B5EF4-FFF2-40B4-BE49-F238E27FC236}">
                    <a16:creationId xmlns:a16="http://schemas.microsoft.com/office/drawing/2014/main" id="{AF80E1F0-4AE8-0C1D-7655-F3D067373DDB}"/>
                  </a:ext>
                </a:extLst>
              </p:cNvPr>
              <p:cNvSpPr/>
              <p:nvPr/>
            </p:nvSpPr>
            <p:spPr>
              <a:xfrm>
                <a:off x="5024295" y="27002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0 w 343282"/>
                  <a:gd name="connsiteY7" fmla="*/ 146421 h 171450"/>
                  <a:gd name="connsiteX8" fmla="*/ 343282 w 343282"/>
                  <a:gd name="connsiteY8" fmla="*/ 85725 h 171450"/>
                  <a:gd name="connsiteX9" fmla="*/ 318100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5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5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Forma libre: forma 86">
                <a:extLst>
                  <a:ext uri="{FF2B5EF4-FFF2-40B4-BE49-F238E27FC236}">
                    <a16:creationId xmlns:a16="http://schemas.microsoft.com/office/drawing/2014/main" id="{8E208038-72E3-7097-B65D-4C8576F52312}"/>
                  </a:ext>
                </a:extLst>
              </p:cNvPr>
              <p:cNvSpPr/>
              <p:nvPr/>
            </p:nvSpPr>
            <p:spPr>
              <a:xfrm>
                <a:off x="6824422" y="27002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1 w 343282"/>
                  <a:gd name="connsiteY2" fmla="*/ 146421 h 171450"/>
                  <a:gd name="connsiteX3" fmla="*/ 343282 w 343282"/>
                  <a:gd name="connsiteY3" fmla="*/ 85725 h 171450"/>
                  <a:gd name="connsiteX4" fmla="*/ 318101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Forma libre: forma 87">
                <a:extLst>
                  <a:ext uri="{FF2B5EF4-FFF2-40B4-BE49-F238E27FC236}">
                    <a16:creationId xmlns:a16="http://schemas.microsoft.com/office/drawing/2014/main" id="{E4319982-9D26-8A62-986F-1CC6AD46C828}"/>
                  </a:ext>
                </a:extLst>
              </p:cNvPr>
              <p:cNvSpPr/>
              <p:nvPr/>
            </p:nvSpPr>
            <p:spPr>
              <a:xfrm>
                <a:off x="3352812" y="171398"/>
                <a:ext cx="5486400" cy="5143545"/>
              </a:xfrm>
              <a:custGeom>
                <a:avLst/>
                <a:gdLst>
                  <a:gd name="connsiteX0" fmla="*/ 5314938 w 5486400"/>
                  <a:gd name="connsiteY0" fmla="*/ 4644192 h 5143545"/>
                  <a:gd name="connsiteX1" fmla="*/ 5314938 w 5486400"/>
                  <a:gd name="connsiteY1" fmla="*/ 4543506 h 5143545"/>
                  <a:gd name="connsiteX2" fmla="*/ 5186311 w 5486400"/>
                  <a:gd name="connsiteY2" fmla="*/ 4321121 h 5143545"/>
                  <a:gd name="connsiteX3" fmla="*/ 5186349 w 5486400"/>
                  <a:gd name="connsiteY3" fmla="*/ 2890542 h 5143545"/>
                  <a:gd name="connsiteX4" fmla="*/ 5308275 w 5486400"/>
                  <a:gd name="connsiteY4" fmla="*/ 2838457 h 5143545"/>
                  <a:gd name="connsiteX5" fmla="*/ 5357797 w 5486400"/>
                  <a:gd name="connsiteY5" fmla="*/ 2715453 h 5143545"/>
                  <a:gd name="connsiteX6" fmla="*/ 5357797 w 5486400"/>
                  <a:gd name="connsiteY6" fmla="*/ 2536773 h 5143545"/>
                  <a:gd name="connsiteX7" fmla="*/ 5308275 w 5486400"/>
                  <a:gd name="connsiteY7" fmla="*/ 2413770 h 5143545"/>
                  <a:gd name="connsiteX8" fmla="*/ 5186349 w 5486400"/>
                  <a:gd name="connsiteY8" fmla="*/ 2361684 h 5143545"/>
                  <a:gd name="connsiteX9" fmla="*/ 4329099 w 5486400"/>
                  <a:gd name="connsiteY9" fmla="*/ 2361608 h 5143545"/>
                  <a:gd name="connsiteX10" fmla="*/ 4329099 w 5486400"/>
                  <a:gd name="connsiteY10" fmla="*/ 2533058 h 5143545"/>
                  <a:gd name="connsiteX11" fmla="*/ 5186349 w 5486400"/>
                  <a:gd name="connsiteY11" fmla="*/ 2533134 h 5143545"/>
                  <a:gd name="connsiteX12" fmla="*/ 5186349 w 5486400"/>
                  <a:gd name="connsiteY12" fmla="*/ 2719084 h 5143545"/>
                  <a:gd name="connsiteX13" fmla="*/ 5100586 w 5486400"/>
                  <a:gd name="connsiteY13" fmla="*/ 2719084 h 5143545"/>
                  <a:gd name="connsiteX14" fmla="*/ 5014861 w 5486400"/>
                  <a:gd name="connsiteY14" fmla="*/ 2804809 h 5143545"/>
                  <a:gd name="connsiteX15" fmla="*/ 5014861 w 5486400"/>
                  <a:gd name="connsiteY15" fmla="*/ 4286333 h 5143545"/>
                  <a:gd name="connsiteX16" fmla="*/ 4157650 w 5486400"/>
                  <a:gd name="connsiteY16" fmla="*/ 4286295 h 5143545"/>
                  <a:gd name="connsiteX17" fmla="*/ 4157650 w 5486400"/>
                  <a:gd name="connsiteY17" fmla="*/ 2176480 h 5143545"/>
                  <a:gd name="connsiteX18" fmla="*/ 4157650 w 5486400"/>
                  <a:gd name="connsiteY18" fmla="*/ 2176519 h 5143545"/>
                  <a:gd name="connsiteX19" fmla="*/ 4082411 w 5486400"/>
                  <a:gd name="connsiteY19" fmla="*/ 1994311 h 5143545"/>
                  <a:gd name="connsiteX20" fmla="*/ 3900478 w 5486400"/>
                  <a:gd name="connsiteY20" fmla="*/ 1918498 h 5143545"/>
                  <a:gd name="connsiteX21" fmla="*/ 3511159 w 5486400"/>
                  <a:gd name="connsiteY21" fmla="*/ 1918498 h 5143545"/>
                  <a:gd name="connsiteX22" fmla="*/ 3514718 w 5486400"/>
                  <a:gd name="connsiteY22" fmla="*/ 1846321 h 5143545"/>
                  <a:gd name="connsiteX23" fmla="*/ 3514718 w 5486400"/>
                  <a:gd name="connsiteY23" fmla="*/ 1846359 h 5143545"/>
                  <a:gd name="connsiteX24" fmla="*/ 3318472 w 5486400"/>
                  <a:gd name="connsiteY24" fmla="*/ 1330863 h 5143545"/>
                  <a:gd name="connsiteX25" fmla="*/ 2828918 w 5486400"/>
                  <a:gd name="connsiteY25" fmla="*/ 1076676 h 5143545"/>
                  <a:gd name="connsiteX26" fmla="*/ 2828918 w 5486400"/>
                  <a:gd name="connsiteY26" fmla="*/ 664088 h 5143545"/>
                  <a:gd name="connsiteX27" fmla="*/ 3003317 w 5486400"/>
                  <a:gd name="connsiteY27" fmla="*/ 700981 h 5143545"/>
                  <a:gd name="connsiteX28" fmla="*/ 3218854 w 5486400"/>
                  <a:gd name="connsiteY28" fmla="*/ 771704 h 5143545"/>
                  <a:gd name="connsiteX29" fmla="*/ 3428993 w 5486400"/>
                  <a:gd name="connsiteY29" fmla="*/ 625129 h 5143545"/>
                  <a:gd name="connsiteX30" fmla="*/ 3428993 w 5486400"/>
                  <a:gd name="connsiteY30" fmla="*/ 146598 h 5143545"/>
                  <a:gd name="connsiteX31" fmla="*/ 3375033 w 5486400"/>
                  <a:gd name="connsiteY31" fmla="*/ 66996 h 5143545"/>
                  <a:gd name="connsiteX32" fmla="*/ 3281118 w 5486400"/>
                  <a:gd name="connsiteY32" fmla="*/ 87547 h 5143545"/>
                  <a:gd name="connsiteX33" fmla="*/ 3083187 w 5486400"/>
                  <a:gd name="connsiteY33" fmla="*/ 70708 h 5143545"/>
                  <a:gd name="connsiteX34" fmla="*/ 2681082 w 5486400"/>
                  <a:gd name="connsiteY34" fmla="*/ 87547 h 5143545"/>
                  <a:gd name="connsiteX35" fmla="*/ 2681044 w 5486400"/>
                  <a:gd name="connsiteY35" fmla="*/ 87547 h 5143545"/>
                  <a:gd name="connsiteX36" fmla="*/ 2657470 w 5486400"/>
                  <a:gd name="connsiteY36" fmla="*/ 146598 h 5143545"/>
                  <a:gd name="connsiteX37" fmla="*/ 2657470 w 5486400"/>
                  <a:gd name="connsiteY37" fmla="*/ 1076680 h 5143545"/>
                  <a:gd name="connsiteX38" fmla="*/ 2167917 w 5486400"/>
                  <a:gd name="connsiteY38" fmla="*/ 1330827 h 5143545"/>
                  <a:gd name="connsiteX39" fmla="*/ 1971670 w 5486400"/>
                  <a:gd name="connsiteY39" fmla="*/ 1846363 h 5143545"/>
                  <a:gd name="connsiteX40" fmla="*/ 1975229 w 5486400"/>
                  <a:gd name="connsiteY40" fmla="*/ 1918540 h 5143545"/>
                  <a:gd name="connsiteX41" fmla="*/ 1585910 w 5486400"/>
                  <a:gd name="connsiteY41" fmla="*/ 1918502 h 5143545"/>
                  <a:gd name="connsiteX42" fmla="*/ 1403978 w 5486400"/>
                  <a:gd name="connsiteY42" fmla="*/ 1994315 h 5143545"/>
                  <a:gd name="connsiteX43" fmla="*/ 1328738 w 5486400"/>
                  <a:gd name="connsiteY43" fmla="*/ 2176483 h 5143545"/>
                  <a:gd name="connsiteX44" fmla="*/ 1328738 w 5486400"/>
                  <a:gd name="connsiteY44" fmla="*/ 4286298 h 5143545"/>
                  <a:gd name="connsiteX45" fmla="*/ 471567 w 5486400"/>
                  <a:gd name="connsiteY45" fmla="*/ 4286298 h 5143545"/>
                  <a:gd name="connsiteX46" fmla="*/ 471567 w 5486400"/>
                  <a:gd name="connsiteY46" fmla="*/ 2804774 h 5143545"/>
                  <a:gd name="connsiteX47" fmla="*/ 385842 w 5486400"/>
                  <a:gd name="connsiteY47" fmla="*/ 2719049 h 5143545"/>
                  <a:gd name="connsiteX48" fmla="*/ 300040 w 5486400"/>
                  <a:gd name="connsiteY48" fmla="*/ 2715413 h 5143545"/>
                  <a:gd name="connsiteX49" fmla="*/ 300040 w 5486400"/>
                  <a:gd name="connsiteY49" fmla="*/ 2533098 h 5143545"/>
                  <a:gd name="connsiteX50" fmla="*/ 1157290 w 5486400"/>
                  <a:gd name="connsiteY50" fmla="*/ 2533022 h 5143545"/>
                  <a:gd name="connsiteX51" fmla="*/ 1157290 w 5486400"/>
                  <a:gd name="connsiteY51" fmla="*/ 2361572 h 5143545"/>
                  <a:gd name="connsiteX52" fmla="*/ 300040 w 5486400"/>
                  <a:gd name="connsiteY52" fmla="*/ 2361648 h 5143545"/>
                  <a:gd name="connsiteX53" fmla="*/ 178115 w 5486400"/>
                  <a:gd name="connsiteY53" fmla="*/ 2413734 h 5143545"/>
                  <a:gd name="connsiteX54" fmla="*/ 128593 w 5486400"/>
                  <a:gd name="connsiteY54" fmla="*/ 2536737 h 5143545"/>
                  <a:gd name="connsiteX55" fmla="*/ 128593 w 5486400"/>
                  <a:gd name="connsiteY55" fmla="*/ 2715456 h 5143545"/>
                  <a:gd name="connsiteX56" fmla="*/ 128593 w 5486400"/>
                  <a:gd name="connsiteY56" fmla="*/ 2715418 h 5143545"/>
                  <a:gd name="connsiteX57" fmla="*/ 178115 w 5486400"/>
                  <a:gd name="connsiteY57" fmla="*/ 2838421 h 5143545"/>
                  <a:gd name="connsiteX58" fmla="*/ 300040 w 5486400"/>
                  <a:gd name="connsiteY58" fmla="*/ 2890507 h 5143545"/>
                  <a:gd name="connsiteX59" fmla="*/ 300117 w 5486400"/>
                  <a:gd name="connsiteY59" fmla="*/ 4321086 h 5143545"/>
                  <a:gd name="connsiteX60" fmla="*/ 171451 w 5486400"/>
                  <a:gd name="connsiteY60" fmla="*/ 4543510 h 5143545"/>
                  <a:gd name="connsiteX61" fmla="*/ 171451 w 5486400"/>
                  <a:gd name="connsiteY61" fmla="*/ 4644196 h 5143545"/>
                  <a:gd name="connsiteX62" fmla="*/ 47302 w 5486400"/>
                  <a:gd name="connsiteY62" fmla="*/ 4738110 h 5143545"/>
                  <a:gd name="connsiteX63" fmla="*/ 0 w 5486400"/>
                  <a:gd name="connsiteY63" fmla="*/ 4886370 h 5143545"/>
                  <a:gd name="connsiteX64" fmla="*/ 0 w 5486400"/>
                  <a:gd name="connsiteY64" fmla="*/ 5057820 h 5143545"/>
                  <a:gd name="connsiteX65" fmla="*/ 85725 w 5486400"/>
                  <a:gd name="connsiteY65" fmla="*/ 5143545 h 5143545"/>
                  <a:gd name="connsiteX66" fmla="*/ 5400675 w 5486400"/>
                  <a:gd name="connsiteY66" fmla="*/ 5143545 h 5143545"/>
                  <a:gd name="connsiteX67" fmla="*/ 5486400 w 5486400"/>
                  <a:gd name="connsiteY67" fmla="*/ 5057820 h 5143545"/>
                  <a:gd name="connsiteX68" fmla="*/ 5486400 w 5486400"/>
                  <a:gd name="connsiteY68" fmla="*/ 4886370 h 5143545"/>
                  <a:gd name="connsiteX69" fmla="*/ 5439098 w 5486400"/>
                  <a:gd name="connsiteY69" fmla="*/ 4738110 h 5143545"/>
                  <a:gd name="connsiteX70" fmla="*/ 5314949 w 5486400"/>
                  <a:gd name="connsiteY70" fmla="*/ 4644196 h 5143545"/>
                  <a:gd name="connsiteX71" fmla="*/ 342888 w 5486400"/>
                  <a:gd name="connsiteY71" fmla="*/ 4543506 h 5143545"/>
                  <a:gd name="connsiteX72" fmla="*/ 428613 w 5486400"/>
                  <a:gd name="connsiteY72" fmla="*/ 4457781 h 5143545"/>
                  <a:gd name="connsiteX73" fmla="*/ 5057763 w 5486400"/>
                  <a:gd name="connsiteY73" fmla="*/ 4457781 h 5143545"/>
                  <a:gd name="connsiteX74" fmla="*/ 5143488 w 5486400"/>
                  <a:gd name="connsiteY74" fmla="*/ 4543506 h 5143545"/>
                  <a:gd name="connsiteX75" fmla="*/ 5143488 w 5486400"/>
                  <a:gd name="connsiteY75" fmla="*/ 4629193 h 5143545"/>
                  <a:gd name="connsiteX76" fmla="*/ 342888 w 5486400"/>
                  <a:gd name="connsiteY76" fmla="*/ 4629193 h 5143545"/>
                  <a:gd name="connsiteX77" fmla="*/ 3214626 w 5486400"/>
                  <a:gd name="connsiteY77" fmla="*/ 4286331 h 5143545"/>
                  <a:gd name="connsiteX78" fmla="*/ 2271651 w 5486400"/>
                  <a:gd name="connsiteY78" fmla="*/ 4286331 h 5143545"/>
                  <a:gd name="connsiteX79" fmla="*/ 2271651 w 5486400"/>
                  <a:gd name="connsiteY79" fmla="*/ 3535743 h 5143545"/>
                  <a:gd name="connsiteX80" fmla="*/ 2403491 w 5486400"/>
                  <a:gd name="connsiteY80" fmla="*/ 3217982 h 5143545"/>
                  <a:gd name="connsiteX81" fmla="*/ 2721252 w 5486400"/>
                  <a:gd name="connsiteY81" fmla="*/ 3086142 h 5143545"/>
                  <a:gd name="connsiteX82" fmla="*/ 2765033 w 5486400"/>
                  <a:gd name="connsiteY82" fmla="*/ 3086142 h 5143545"/>
                  <a:gd name="connsiteX83" fmla="*/ 3082794 w 5486400"/>
                  <a:gd name="connsiteY83" fmla="*/ 3217982 h 5143545"/>
                  <a:gd name="connsiteX84" fmla="*/ 3214634 w 5486400"/>
                  <a:gd name="connsiteY84" fmla="*/ 3535743 h 5143545"/>
                  <a:gd name="connsiteX85" fmla="*/ 3003262 w 5486400"/>
                  <a:gd name="connsiteY85" fmla="*/ 222476 h 5143545"/>
                  <a:gd name="connsiteX86" fmla="*/ 3257489 w 5486400"/>
                  <a:gd name="connsiteY86" fmla="*/ 290061 h 5143545"/>
                  <a:gd name="connsiteX87" fmla="*/ 3257489 w 5486400"/>
                  <a:gd name="connsiteY87" fmla="*/ 586767 h 5143545"/>
                  <a:gd name="connsiteX88" fmla="*/ 3083090 w 5486400"/>
                  <a:gd name="connsiteY88" fmla="*/ 549263 h 5143545"/>
                  <a:gd name="connsiteX89" fmla="*/ 2867553 w 5486400"/>
                  <a:gd name="connsiteY89" fmla="*/ 478539 h 5143545"/>
                  <a:gd name="connsiteX90" fmla="*/ 2828862 w 5486400"/>
                  <a:gd name="connsiteY90" fmla="*/ 481678 h 5143545"/>
                  <a:gd name="connsiteX91" fmla="*/ 2828862 w 5486400"/>
                  <a:gd name="connsiteY91" fmla="*/ 184971 h 5143545"/>
                  <a:gd name="connsiteX92" fmla="*/ 3003261 w 5486400"/>
                  <a:gd name="connsiteY92" fmla="*/ 222475 h 5143545"/>
                  <a:gd name="connsiteX93" fmla="*/ 1500087 w 5486400"/>
                  <a:gd name="connsiteY93" fmla="*/ 2176517 h 5143545"/>
                  <a:gd name="connsiteX94" fmla="*/ 1585812 w 5486400"/>
                  <a:gd name="connsiteY94" fmla="*/ 2089988 h 5143545"/>
                  <a:gd name="connsiteX95" fmla="*/ 2076090 w 5486400"/>
                  <a:gd name="connsiteY95" fmla="*/ 2089988 h 5143545"/>
                  <a:gd name="connsiteX96" fmla="*/ 2142833 w 5486400"/>
                  <a:gd name="connsiteY96" fmla="*/ 2057190 h 5143545"/>
                  <a:gd name="connsiteX97" fmla="*/ 2159595 w 5486400"/>
                  <a:gd name="connsiteY97" fmla="*/ 1984784 h 5143545"/>
                  <a:gd name="connsiteX98" fmla="*/ 2143024 w 5486400"/>
                  <a:gd name="connsiteY98" fmla="*/ 1846399 h 5143545"/>
                  <a:gd name="connsiteX99" fmla="*/ 2317649 w 5486400"/>
                  <a:gd name="connsiteY99" fmla="*/ 1419998 h 5143545"/>
                  <a:gd name="connsiteX100" fmla="*/ 2743099 w 5486400"/>
                  <a:gd name="connsiteY100" fmla="*/ 1243110 h 5143545"/>
                  <a:gd name="connsiteX101" fmla="*/ 3168550 w 5486400"/>
                  <a:gd name="connsiteY101" fmla="*/ 1419998 h 5143545"/>
                  <a:gd name="connsiteX102" fmla="*/ 3343174 w 5486400"/>
                  <a:gd name="connsiteY102" fmla="*/ 1846399 h 5143545"/>
                  <a:gd name="connsiteX103" fmla="*/ 3326642 w 5486400"/>
                  <a:gd name="connsiteY103" fmla="*/ 1984784 h 5143545"/>
                  <a:gd name="connsiteX104" fmla="*/ 3343365 w 5486400"/>
                  <a:gd name="connsiteY104" fmla="*/ 2057229 h 5143545"/>
                  <a:gd name="connsiteX105" fmla="*/ 3410109 w 5486400"/>
                  <a:gd name="connsiteY105" fmla="*/ 2089988 h 5143545"/>
                  <a:gd name="connsiteX106" fmla="*/ 3900387 w 5486400"/>
                  <a:gd name="connsiteY106" fmla="*/ 2089988 h 5143545"/>
                  <a:gd name="connsiteX107" fmla="*/ 3986112 w 5486400"/>
                  <a:gd name="connsiteY107" fmla="*/ 2176517 h 5143545"/>
                  <a:gd name="connsiteX108" fmla="*/ 3986112 w 5486400"/>
                  <a:gd name="connsiteY108" fmla="*/ 4286331 h 5143545"/>
                  <a:gd name="connsiteX109" fmla="*/ 3386037 w 5486400"/>
                  <a:gd name="connsiteY109" fmla="*/ 4286331 h 5143545"/>
                  <a:gd name="connsiteX110" fmla="*/ 3386037 w 5486400"/>
                  <a:gd name="connsiteY110" fmla="*/ 3535743 h 5143545"/>
                  <a:gd name="connsiteX111" fmla="*/ 3203908 w 5486400"/>
                  <a:gd name="connsiteY111" fmla="*/ 3096782 h 5143545"/>
                  <a:gd name="connsiteX112" fmla="*/ 2764986 w 5486400"/>
                  <a:gd name="connsiteY112" fmla="*/ 2914692 h 5143545"/>
                  <a:gd name="connsiteX113" fmla="*/ 2721205 w 5486400"/>
                  <a:gd name="connsiteY113" fmla="*/ 2914692 h 5143545"/>
                  <a:gd name="connsiteX114" fmla="*/ 2282283 w 5486400"/>
                  <a:gd name="connsiteY114" fmla="*/ 3096782 h 5143545"/>
                  <a:gd name="connsiteX115" fmla="*/ 2100154 w 5486400"/>
                  <a:gd name="connsiteY115" fmla="*/ 3535743 h 5143545"/>
                  <a:gd name="connsiteX116" fmla="*/ 2100154 w 5486400"/>
                  <a:gd name="connsiteY116" fmla="*/ 4286371 h 5143545"/>
                  <a:gd name="connsiteX117" fmla="*/ 1500079 w 5486400"/>
                  <a:gd name="connsiteY117" fmla="*/ 4286332 h 5143545"/>
                  <a:gd name="connsiteX118" fmla="*/ 5314898 w 5486400"/>
                  <a:gd name="connsiteY118" fmla="*/ 4972131 h 5143545"/>
                  <a:gd name="connsiteX119" fmla="*/ 171398 w 5486400"/>
                  <a:gd name="connsiteY119" fmla="*/ 4972131 h 5143545"/>
                  <a:gd name="connsiteX120" fmla="*/ 171398 w 5486400"/>
                  <a:gd name="connsiteY120" fmla="*/ 4886406 h 5143545"/>
                  <a:gd name="connsiteX121" fmla="*/ 257123 w 5486400"/>
                  <a:gd name="connsiteY121" fmla="*/ 4800681 h 5143545"/>
                  <a:gd name="connsiteX122" fmla="*/ 5229173 w 5486400"/>
                  <a:gd name="connsiteY122" fmla="*/ 4800681 h 5143545"/>
                  <a:gd name="connsiteX123" fmla="*/ 5314898 w 5486400"/>
                  <a:gd name="connsiteY123" fmla="*/ 4886406 h 514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5486400" h="5143545">
                    <a:moveTo>
                      <a:pt x="5314938" y="4644192"/>
                    </a:moveTo>
                    <a:lnTo>
                      <a:pt x="5314938" y="4543506"/>
                    </a:lnTo>
                    <a:cubicBezTo>
                      <a:pt x="5314823" y="4451735"/>
                      <a:pt x="5265799" y="4366962"/>
                      <a:pt x="5186311" y="4321121"/>
                    </a:cubicBezTo>
                    <a:lnTo>
                      <a:pt x="5186349" y="2890542"/>
                    </a:lnTo>
                    <a:cubicBezTo>
                      <a:pt x="5232273" y="2890006"/>
                      <a:pt x="5276131" y="2871253"/>
                      <a:pt x="5308275" y="2838457"/>
                    </a:cubicBezTo>
                    <a:cubicBezTo>
                      <a:pt x="5340421" y="2805621"/>
                      <a:pt x="5358218" y="2761381"/>
                      <a:pt x="5357797" y="2715453"/>
                    </a:cubicBezTo>
                    <a:lnTo>
                      <a:pt x="5357797" y="2536773"/>
                    </a:lnTo>
                    <a:cubicBezTo>
                      <a:pt x="5358218" y="2490811"/>
                      <a:pt x="5340422" y="2446609"/>
                      <a:pt x="5308275" y="2413770"/>
                    </a:cubicBezTo>
                    <a:cubicBezTo>
                      <a:pt x="5276128" y="2380934"/>
                      <a:pt x="5232271" y="2362221"/>
                      <a:pt x="5186349" y="2361684"/>
                    </a:cubicBezTo>
                    <a:lnTo>
                      <a:pt x="4329099" y="2361608"/>
                    </a:lnTo>
                    <a:lnTo>
                      <a:pt x="4329099" y="2533058"/>
                    </a:lnTo>
                    <a:lnTo>
                      <a:pt x="5186349" y="2533134"/>
                    </a:lnTo>
                    <a:lnTo>
                      <a:pt x="5186349" y="2719084"/>
                    </a:lnTo>
                    <a:lnTo>
                      <a:pt x="5100586" y="2719084"/>
                    </a:lnTo>
                    <a:cubicBezTo>
                      <a:pt x="5053246" y="2719084"/>
                      <a:pt x="5014861" y="2757470"/>
                      <a:pt x="5014861" y="2804809"/>
                    </a:cubicBezTo>
                    <a:lnTo>
                      <a:pt x="5014861" y="4286333"/>
                    </a:lnTo>
                    <a:lnTo>
                      <a:pt x="4157650" y="4286295"/>
                    </a:lnTo>
                    <a:lnTo>
                      <a:pt x="4157650" y="2176480"/>
                    </a:lnTo>
                    <a:lnTo>
                      <a:pt x="4157650" y="2176519"/>
                    </a:lnTo>
                    <a:cubicBezTo>
                      <a:pt x="4157688" y="2108206"/>
                      <a:pt x="4130632" y="2042689"/>
                      <a:pt x="4082411" y="1994311"/>
                    </a:cubicBezTo>
                    <a:cubicBezTo>
                      <a:pt x="4034191" y="1945976"/>
                      <a:pt x="3968744" y="1918689"/>
                      <a:pt x="3900478" y="1918498"/>
                    </a:cubicBezTo>
                    <a:lnTo>
                      <a:pt x="3511159" y="1918498"/>
                    </a:lnTo>
                    <a:cubicBezTo>
                      <a:pt x="3513494" y="1894234"/>
                      <a:pt x="3514718" y="1870125"/>
                      <a:pt x="3514718" y="1846321"/>
                    </a:cubicBezTo>
                    <a:lnTo>
                      <a:pt x="3514718" y="1846359"/>
                    </a:lnTo>
                    <a:cubicBezTo>
                      <a:pt x="3514795" y="1656275"/>
                      <a:pt x="3444952" y="1472764"/>
                      <a:pt x="3318472" y="1330863"/>
                    </a:cubicBezTo>
                    <a:cubicBezTo>
                      <a:pt x="3192030" y="1188921"/>
                      <a:pt x="3017788" y="1098445"/>
                      <a:pt x="2828918" y="1076676"/>
                    </a:cubicBezTo>
                    <a:lnTo>
                      <a:pt x="2828918" y="664088"/>
                    </a:lnTo>
                    <a:cubicBezTo>
                      <a:pt x="2867992" y="637491"/>
                      <a:pt x="2908253" y="650885"/>
                      <a:pt x="3003317" y="700981"/>
                    </a:cubicBezTo>
                    <a:cubicBezTo>
                      <a:pt x="3068453" y="741470"/>
                      <a:pt x="3142388" y="765734"/>
                      <a:pt x="3218854" y="771704"/>
                    </a:cubicBezTo>
                    <a:cubicBezTo>
                      <a:pt x="3295318" y="771704"/>
                      <a:pt x="3428993" y="717514"/>
                      <a:pt x="3428993" y="625129"/>
                    </a:cubicBezTo>
                    <a:lnTo>
                      <a:pt x="3428993" y="146598"/>
                    </a:lnTo>
                    <a:cubicBezTo>
                      <a:pt x="3428993" y="111542"/>
                      <a:pt x="3407639" y="80007"/>
                      <a:pt x="3375033" y="66996"/>
                    </a:cubicBezTo>
                    <a:cubicBezTo>
                      <a:pt x="3342465" y="53984"/>
                      <a:pt x="3305266" y="62135"/>
                      <a:pt x="3281118" y="87547"/>
                    </a:cubicBezTo>
                    <a:cubicBezTo>
                      <a:pt x="3232324" y="138944"/>
                      <a:pt x="3197077" y="130715"/>
                      <a:pt x="3083187" y="70708"/>
                    </a:cubicBezTo>
                    <a:cubicBezTo>
                      <a:pt x="2980620" y="16747"/>
                      <a:pt x="2825669" y="-64728"/>
                      <a:pt x="2681082" y="87547"/>
                    </a:cubicBezTo>
                    <a:lnTo>
                      <a:pt x="2681044" y="87547"/>
                    </a:lnTo>
                    <a:cubicBezTo>
                      <a:pt x="2665927" y="103506"/>
                      <a:pt x="2657470" y="124631"/>
                      <a:pt x="2657470" y="146598"/>
                    </a:cubicBezTo>
                    <a:lnTo>
                      <a:pt x="2657470" y="1076680"/>
                    </a:lnTo>
                    <a:cubicBezTo>
                      <a:pt x="2468611" y="1098456"/>
                      <a:pt x="2294369" y="1188925"/>
                      <a:pt x="2167917" y="1330827"/>
                    </a:cubicBezTo>
                    <a:cubicBezTo>
                      <a:pt x="2041436" y="1472768"/>
                      <a:pt x="1971592" y="1656278"/>
                      <a:pt x="1971670" y="1846363"/>
                    </a:cubicBezTo>
                    <a:cubicBezTo>
                      <a:pt x="1971670" y="1870167"/>
                      <a:pt x="1972856" y="1894200"/>
                      <a:pt x="1975229" y="1918540"/>
                    </a:cubicBezTo>
                    <a:lnTo>
                      <a:pt x="1585910" y="1918502"/>
                    </a:lnTo>
                    <a:cubicBezTo>
                      <a:pt x="1517636" y="1918693"/>
                      <a:pt x="1452199" y="1945980"/>
                      <a:pt x="1403978" y="1994315"/>
                    </a:cubicBezTo>
                    <a:cubicBezTo>
                      <a:pt x="1355757" y="2042689"/>
                      <a:pt x="1328700" y="2108207"/>
                      <a:pt x="1328738" y="2176483"/>
                    </a:cubicBezTo>
                    <a:lnTo>
                      <a:pt x="1328738" y="4286298"/>
                    </a:lnTo>
                    <a:lnTo>
                      <a:pt x="471567" y="4286298"/>
                    </a:lnTo>
                    <a:lnTo>
                      <a:pt x="471567" y="2804774"/>
                    </a:lnTo>
                    <a:cubicBezTo>
                      <a:pt x="471567" y="2757434"/>
                      <a:pt x="433182" y="2719049"/>
                      <a:pt x="385842" y="2719049"/>
                    </a:cubicBezTo>
                    <a:lnTo>
                      <a:pt x="300040" y="2715413"/>
                    </a:lnTo>
                    <a:lnTo>
                      <a:pt x="300040" y="2533098"/>
                    </a:lnTo>
                    <a:lnTo>
                      <a:pt x="1157290" y="2533022"/>
                    </a:lnTo>
                    <a:lnTo>
                      <a:pt x="1157290" y="2361572"/>
                    </a:lnTo>
                    <a:lnTo>
                      <a:pt x="300040" y="2361648"/>
                    </a:lnTo>
                    <a:cubicBezTo>
                      <a:pt x="254116" y="2362184"/>
                      <a:pt x="210258" y="2380937"/>
                      <a:pt x="178115" y="2413734"/>
                    </a:cubicBezTo>
                    <a:cubicBezTo>
                      <a:pt x="145968" y="2446570"/>
                      <a:pt x="128172" y="2490772"/>
                      <a:pt x="128593" y="2536737"/>
                    </a:cubicBezTo>
                    <a:lnTo>
                      <a:pt x="128593" y="2715456"/>
                    </a:lnTo>
                    <a:lnTo>
                      <a:pt x="128593" y="2715418"/>
                    </a:lnTo>
                    <a:cubicBezTo>
                      <a:pt x="128172" y="2761342"/>
                      <a:pt x="145968" y="2805582"/>
                      <a:pt x="178115" y="2838421"/>
                    </a:cubicBezTo>
                    <a:cubicBezTo>
                      <a:pt x="210261" y="2871219"/>
                      <a:pt x="254119" y="2889971"/>
                      <a:pt x="300040" y="2890507"/>
                    </a:cubicBezTo>
                    <a:lnTo>
                      <a:pt x="300117" y="4321086"/>
                    </a:lnTo>
                    <a:cubicBezTo>
                      <a:pt x="220591" y="4366972"/>
                      <a:pt x="171569" y="4451741"/>
                      <a:pt x="171451" y="4543510"/>
                    </a:cubicBezTo>
                    <a:lnTo>
                      <a:pt x="171451" y="4644196"/>
                    </a:lnTo>
                    <a:cubicBezTo>
                      <a:pt x="121393" y="4661953"/>
                      <a:pt x="77995" y="4694751"/>
                      <a:pt x="47302" y="4738110"/>
                    </a:cubicBezTo>
                    <a:cubicBezTo>
                      <a:pt x="16609" y="4781470"/>
                      <a:pt x="76" y="4833249"/>
                      <a:pt x="0" y="4886370"/>
                    </a:cubicBezTo>
                    <a:lnTo>
                      <a:pt x="0" y="5057820"/>
                    </a:lnTo>
                    <a:cubicBezTo>
                      <a:pt x="0" y="5105160"/>
                      <a:pt x="38385" y="5143545"/>
                      <a:pt x="85725" y="5143545"/>
                    </a:cubicBezTo>
                    <a:lnTo>
                      <a:pt x="5400675" y="5143545"/>
                    </a:lnTo>
                    <a:cubicBezTo>
                      <a:pt x="5448015" y="5143545"/>
                      <a:pt x="5486400" y="5105160"/>
                      <a:pt x="5486400" y="5057820"/>
                    </a:cubicBezTo>
                    <a:lnTo>
                      <a:pt x="5486400" y="4886370"/>
                    </a:lnTo>
                    <a:cubicBezTo>
                      <a:pt x="5486324" y="4833251"/>
                      <a:pt x="5469791" y="4781472"/>
                      <a:pt x="5439098" y="4738110"/>
                    </a:cubicBezTo>
                    <a:cubicBezTo>
                      <a:pt x="5408406" y="4694750"/>
                      <a:pt x="5365008" y="4661953"/>
                      <a:pt x="5314949" y="4644196"/>
                    </a:cubicBezTo>
                    <a:close/>
                    <a:moveTo>
                      <a:pt x="342888" y="4543506"/>
                    </a:moveTo>
                    <a:cubicBezTo>
                      <a:pt x="342926" y="4496167"/>
                      <a:pt x="381273" y="4457820"/>
                      <a:pt x="428613" y="4457781"/>
                    </a:cubicBezTo>
                    <a:lnTo>
                      <a:pt x="5057763" y="4457781"/>
                    </a:lnTo>
                    <a:cubicBezTo>
                      <a:pt x="5105102" y="4457858"/>
                      <a:pt x="5143449" y="4496205"/>
                      <a:pt x="5143488" y="4543506"/>
                    </a:cubicBezTo>
                    <a:lnTo>
                      <a:pt x="5143488" y="4629193"/>
                    </a:lnTo>
                    <a:lnTo>
                      <a:pt x="342888" y="4629193"/>
                    </a:lnTo>
                    <a:close/>
                    <a:moveTo>
                      <a:pt x="3214626" y="4286331"/>
                    </a:moveTo>
                    <a:lnTo>
                      <a:pt x="2271651" y="4286331"/>
                    </a:lnTo>
                    <a:lnTo>
                      <a:pt x="2271651" y="3535743"/>
                    </a:lnTo>
                    <a:cubicBezTo>
                      <a:pt x="2271804" y="3416531"/>
                      <a:pt x="2319221" y="3302257"/>
                      <a:pt x="2403491" y="3217982"/>
                    </a:cubicBezTo>
                    <a:cubicBezTo>
                      <a:pt x="2487762" y="3133673"/>
                      <a:pt x="2602040" y="3086299"/>
                      <a:pt x="2721252" y="3086142"/>
                    </a:cubicBezTo>
                    <a:lnTo>
                      <a:pt x="2765033" y="3086142"/>
                    </a:lnTo>
                    <a:cubicBezTo>
                      <a:pt x="2884245" y="3086257"/>
                      <a:pt x="2998519" y="3133674"/>
                      <a:pt x="3082794" y="3217982"/>
                    </a:cubicBezTo>
                    <a:cubicBezTo>
                      <a:pt x="3167103" y="3302253"/>
                      <a:pt x="3214477" y="3416531"/>
                      <a:pt x="3214634" y="3535743"/>
                    </a:cubicBezTo>
                    <a:close/>
                    <a:moveTo>
                      <a:pt x="3003262" y="222476"/>
                    </a:moveTo>
                    <a:cubicBezTo>
                      <a:pt x="3071154" y="258182"/>
                      <a:pt x="3162084" y="306020"/>
                      <a:pt x="3257489" y="290061"/>
                    </a:cubicBezTo>
                    <a:lnTo>
                      <a:pt x="3257489" y="586767"/>
                    </a:lnTo>
                    <a:cubicBezTo>
                      <a:pt x="3218377" y="613288"/>
                      <a:pt x="3178078" y="599320"/>
                      <a:pt x="3083090" y="549263"/>
                    </a:cubicBezTo>
                    <a:cubicBezTo>
                      <a:pt x="3017954" y="508735"/>
                      <a:pt x="2944019" y="484510"/>
                      <a:pt x="2867553" y="478539"/>
                    </a:cubicBezTo>
                    <a:cubicBezTo>
                      <a:pt x="2854579" y="478539"/>
                      <a:pt x="2841644" y="479573"/>
                      <a:pt x="2828862" y="481678"/>
                    </a:cubicBezTo>
                    <a:lnTo>
                      <a:pt x="2828862" y="184971"/>
                    </a:lnTo>
                    <a:cubicBezTo>
                      <a:pt x="2867897" y="158450"/>
                      <a:pt x="2908234" y="172419"/>
                      <a:pt x="3003261" y="222475"/>
                    </a:cubicBezTo>
                    <a:close/>
                    <a:moveTo>
                      <a:pt x="1500087" y="2176517"/>
                    </a:moveTo>
                    <a:cubicBezTo>
                      <a:pt x="1499896" y="2128985"/>
                      <a:pt x="1538280" y="2090256"/>
                      <a:pt x="1585812" y="2089988"/>
                    </a:cubicBezTo>
                    <a:lnTo>
                      <a:pt x="2076090" y="2089988"/>
                    </a:lnTo>
                    <a:cubicBezTo>
                      <a:pt x="2102113" y="2089644"/>
                      <a:pt x="2126646" y="2077589"/>
                      <a:pt x="2142833" y="2057190"/>
                    </a:cubicBezTo>
                    <a:cubicBezTo>
                      <a:pt x="2158983" y="2036793"/>
                      <a:pt x="2165145" y="2010194"/>
                      <a:pt x="2159595" y="1984784"/>
                    </a:cubicBezTo>
                    <a:cubicBezTo>
                      <a:pt x="2148803" y="1939433"/>
                      <a:pt x="2143215" y="1893012"/>
                      <a:pt x="2143024" y="1846399"/>
                    </a:cubicBezTo>
                    <a:cubicBezTo>
                      <a:pt x="2142182" y="1686696"/>
                      <a:pt x="2205022" y="1533233"/>
                      <a:pt x="2317649" y="1419998"/>
                    </a:cubicBezTo>
                    <a:cubicBezTo>
                      <a:pt x="2430277" y="1306753"/>
                      <a:pt x="2583396" y="1243110"/>
                      <a:pt x="2743099" y="1243110"/>
                    </a:cubicBezTo>
                    <a:cubicBezTo>
                      <a:pt x="2902803" y="1243110"/>
                      <a:pt x="3055922" y="1306754"/>
                      <a:pt x="3168550" y="1419998"/>
                    </a:cubicBezTo>
                    <a:cubicBezTo>
                      <a:pt x="3281178" y="1533243"/>
                      <a:pt x="3344017" y="1686705"/>
                      <a:pt x="3343174" y="1846399"/>
                    </a:cubicBezTo>
                    <a:cubicBezTo>
                      <a:pt x="3342945" y="1893012"/>
                      <a:pt x="3337396" y="1939433"/>
                      <a:pt x="3326642" y="1984784"/>
                    </a:cubicBezTo>
                    <a:cubicBezTo>
                      <a:pt x="3321016" y="2010234"/>
                      <a:pt x="3327178" y="2036831"/>
                      <a:pt x="3343365" y="2057229"/>
                    </a:cubicBezTo>
                    <a:cubicBezTo>
                      <a:pt x="3359553" y="2077626"/>
                      <a:pt x="3384046" y="2089682"/>
                      <a:pt x="3410109" y="2089988"/>
                    </a:cubicBezTo>
                    <a:lnTo>
                      <a:pt x="3900387" y="2089988"/>
                    </a:lnTo>
                    <a:cubicBezTo>
                      <a:pt x="3947919" y="2090294"/>
                      <a:pt x="3986265" y="2128986"/>
                      <a:pt x="3986112" y="2176517"/>
                    </a:cubicBezTo>
                    <a:lnTo>
                      <a:pt x="3986112" y="4286331"/>
                    </a:lnTo>
                    <a:lnTo>
                      <a:pt x="3386037" y="4286331"/>
                    </a:lnTo>
                    <a:lnTo>
                      <a:pt x="3386037" y="3535743"/>
                    </a:lnTo>
                    <a:cubicBezTo>
                      <a:pt x="3385846" y="3371063"/>
                      <a:pt x="3320366" y="3213240"/>
                      <a:pt x="3203908" y="3096782"/>
                    </a:cubicBezTo>
                    <a:cubicBezTo>
                      <a:pt x="3087489" y="2980362"/>
                      <a:pt x="2929627" y="2914888"/>
                      <a:pt x="2764986" y="2914692"/>
                    </a:cubicBezTo>
                    <a:lnTo>
                      <a:pt x="2721205" y="2914692"/>
                    </a:lnTo>
                    <a:cubicBezTo>
                      <a:pt x="2556564" y="2914883"/>
                      <a:pt x="2398702" y="2980363"/>
                      <a:pt x="2282283" y="3096782"/>
                    </a:cubicBezTo>
                    <a:cubicBezTo>
                      <a:pt x="2165824" y="3213240"/>
                      <a:pt x="2100350" y="3371063"/>
                      <a:pt x="2100154" y="3535743"/>
                    </a:cubicBezTo>
                    <a:lnTo>
                      <a:pt x="2100154" y="4286371"/>
                    </a:lnTo>
                    <a:lnTo>
                      <a:pt x="1500079" y="4286332"/>
                    </a:lnTo>
                    <a:close/>
                    <a:moveTo>
                      <a:pt x="5314898" y="4972131"/>
                    </a:moveTo>
                    <a:lnTo>
                      <a:pt x="171398" y="4972131"/>
                    </a:lnTo>
                    <a:lnTo>
                      <a:pt x="171398" y="4886406"/>
                    </a:lnTo>
                    <a:cubicBezTo>
                      <a:pt x="171437" y="4839105"/>
                      <a:pt x="209784" y="4800720"/>
                      <a:pt x="257123" y="4800681"/>
                    </a:cubicBezTo>
                    <a:lnTo>
                      <a:pt x="5229173" y="4800681"/>
                    </a:lnTo>
                    <a:cubicBezTo>
                      <a:pt x="5276513" y="4800758"/>
                      <a:pt x="5314861" y="4839105"/>
                      <a:pt x="5314898" y="488640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76507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69704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COMPORTAMIENTOS RACISTAS Y XENÓFOBOS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596630"/>
            <a:ext cx="87567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RACISMO SOCIAL.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5" name="Google Shape;577;p82">
            <a:extLst>
              <a:ext uri="{FF2B5EF4-FFF2-40B4-BE49-F238E27FC236}">
                <a16:creationId xmlns:a16="http://schemas.microsoft.com/office/drawing/2014/main" id="{9CEDFAEB-3C21-FCFB-9846-8FC44C226AB6}"/>
              </a:ext>
            </a:extLst>
          </p:cNvPr>
          <p:cNvSpPr/>
          <p:nvPr/>
        </p:nvSpPr>
        <p:spPr>
          <a:xfrm>
            <a:off x="263525" y="188913"/>
            <a:ext cx="482182" cy="504516"/>
          </a:xfrm>
          <a:custGeom>
            <a:avLst/>
            <a:gdLst/>
            <a:ahLst/>
            <a:cxnLst/>
            <a:rect l="l" t="t" r="r" b="b"/>
            <a:pathLst>
              <a:path w="897083" h="1146628" extrusionOk="0">
                <a:moveTo>
                  <a:pt x="888232" y="375685"/>
                </a:moveTo>
                <a:lnTo>
                  <a:pt x="897083" y="375685"/>
                </a:lnTo>
                <a:cubicBezTo>
                  <a:pt x="896010" y="377831"/>
                  <a:pt x="894535" y="400762"/>
                  <a:pt x="892657" y="444479"/>
                </a:cubicBezTo>
                <a:cubicBezTo>
                  <a:pt x="890780" y="488196"/>
                  <a:pt x="889841" y="522928"/>
                  <a:pt x="889841" y="548675"/>
                </a:cubicBezTo>
                <a:lnTo>
                  <a:pt x="889841" y="685457"/>
                </a:lnTo>
                <a:lnTo>
                  <a:pt x="695932" y="685457"/>
                </a:lnTo>
                <a:lnTo>
                  <a:pt x="826278" y="491548"/>
                </a:lnTo>
                <a:cubicBezTo>
                  <a:pt x="849343" y="455609"/>
                  <a:pt x="869994" y="416988"/>
                  <a:pt x="888232" y="375685"/>
                </a:cubicBezTo>
                <a:close/>
                <a:moveTo>
                  <a:pt x="0" y="0"/>
                </a:moveTo>
                <a:lnTo>
                  <a:pt x="892304" y="0"/>
                </a:lnTo>
                <a:lnTo>
                  <a:pt x="420758" y="689480"/>
                </a:lnTo>
                <a:lnTo>
                  <a:pt x="420758" y="922815"/>
                </a:lnTo>
                <a:lnTo>
                  <a:pt x="889841" y="922815"/>
                </a:lnTo>
                <a:lnTo>
                  <a:pt x="889841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581;g17c3bd401c5_0_178">
            <a:extLst>
              <a:ext uri="{FF2B5EF4-FFF2-40B4-BE49-F238E27FC236}">
                <a16:creationId xmlns:a16="http://schemas.microsoft.com/office/drawing/2014/main" id="{A42B9758-81A1-A9E8-A64A-5B5C992E39B4}"/>
              </a:ext>
            </a:extLst>
          </p:cNvPr>
          <p:cNvSpPr txBox="1"/>
          <p:nvPr/>
        </p:nvSpPr>
        <p:spPr>
          <a:xfrm>
            <a:off x="5711278" y="4965095"/>
            <a:ext cx="5400405" cy="98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El índice de racismo sobre posiciones sociales indica que, </a:t>
            </a: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a medida que aumenta el nivel de poder, aumenta el grado de rechazo.</a:t>
            </a:r>
            <a:endParaRPr sz="1600" b="1" kern="0" dirty="0">
              <a:solidFill>
                <a:schemeClr val="accent6"/>
              </a:solidFill>
              <a:latin typeface="Poppins Black" panose="00000A00000000000000" pitchFamily="2" charset="0"/>
              <a:cs typeface="Poppins Black" panose="00000A00000000000000" pitchFamily="2" charset="0"/>
              <a:sym typeface="Calibri"/>
            </a:endParaRPr>
          </a:p>
        </p:txBody>
      </p:sp>
      <p:sp>
        <p:nvSpPr>
          <p:cNvPr id="8" name="Google Shape;580;g17c3bd401c5_0_178">
            <a:extLst>
              <a:ext uri="{FF2B5EF4-FFF2-40B4-BE49-F238E27FC236}">
                <a16:creationId xmlns:a16="http://schemas.microsoft.com/office/drawing/2014/main" id="{92634906-BE5C-2EBA-F9E4-479D6E917C90}"/>
              </a:ext>
            </a:extLst>
          </p:cNvPr>
          <p:cNvSpPr txBox="1"/>
          <p:nvPr/>
        </p:nvSpPr>
        <p:spPr>
          <a:xfrm>
            <a:off x="153410" y="3176588"/>
            <a:ext cx="2776826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de los y las jóvenes indican que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les parecería bien que personas de cualquiera de los colectivos </a:t>
            </a: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consultados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fuesen el alcalde o alcaldesa.</a:t>
            </a:r>
            <a:endParaRPr b="1" kern="0" dirty="0">
              <a:solidFill>
                <a:schemeClr val="accent6"/>
              </a:solidFill>
              <a:latin typeface="Poppins Black" panose="00000A00000000000000" pitchFamily="2" charset="0"/>
              <a:cs typeface="Poppins Black" panose="00000A00000000000000" pitchFamily="2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579;g17c3bd401c5_0_178">
            <a:extLst>
              <a:ext uri="{FF2B5EF4-FFF2-40B4-BE49-F238E27FC236}">
                <a16:creationId xmlns:a16="http://schemas.microsoft.com/office/drawing/2014/main" id="{8519C1E0-3078-50CC-9C5E-82E1D7CA447D}"/>
              </a:ext>
            </a:extLst>
          </p:cNvPr>
          <p:cNvSpPr txBox="1"/>
          <p:nvPr/>
        </p:nvSpPr>
        <p:spPr>
          <a:xfrm>
            <a:off x="5683827" y="3517444"/>
            <a:ext cx="5312542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El segundo grupo de personas que sufren mayor discriminación social </a:t>
            </a: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es el conformado por </a:t>
            </a: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personas de Marruecos y, el tercero, </a:t>
            </a: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las personas de </a:t>
            </a: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religión musulmana.</a:t>
            </a:r>
            <a:endParaRPr sz="1600" b="1" kern="0" dirty="0">
              <a:solidFill>
                <a:schemeClr val="accent6"/>
              </a:solidFill>
              <a:latin typeface="Poppins Black" panose="00000A00000000000000" pitchFamily="2" charset="0"/>
              <a:cs typeface="Poppins Black" panose="00000A00000000000000" pitchFamily="2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7" name="Grupo 76">
            <a:extLst>
              <a:ext uri="{FF2B5EF4-FFF2-40B4-BE49-F238E27FC236}">
                <a16:creationId xmlns:a16="http://schemas.microsoft.com/office/drawing/2014/main" id="{57726515-62FA-CEEA-D2F4-B75DF5596FC8}"/>
              </a:ext>
            </a:extLst>
          </p:cNvPr>
          <p:cNvGrpSpPr/>
          <p:nvPr/>
        </p:nvGrpSpPr>
        <p:grpSpPr>
          <a:xfrm>
            <a:off x="3700463" y="3640138"/>
            <a:ext cx="1860117" cy="2268537"/>
            <a:chOff x="3784164" y="-19"/>
            <a:chExt cx="4523636" cy="5417946"/>
          </a:xfrm>
        </p:grpSpPr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12377635-78D5-4CF6-FA2A-B933ED4804DE}"/>
                </a:ext>
              </a:extLst>
            </p:cNvPr>
            <p:cNvSpPr/>
            <p:nvPr/>
          </p:nvSpPr>
          <p:spPr>
            <a:xfrm>
              <a:off x="3784164" y="-19"/>
              <a:ext cx="4523636" cy="5417946"/>
            </a:xfrm>
            <a:custGeom>
              <a:avLst/>
              <a:gdLst>
                <a:gd name="connsiteX0" fmla="*/ 4079828 w 4523636"/>
                <a:gd name="connsiteY0" fmla="*/ 2283832 h 5417946"/>
                <a:gd name="connsiteX1" fmla="*/ 4180553 w 4523636"/>
                <a:gd name="connsiteY1" fmla="*/ 1703958 h 5417946"/>
                <a:gd name="connsiteX2" fmla="*/ 3702942 w 4523636"/>
                <a:gd name="connsiteY2" fmla="*/ 539568 h 5417946"/>
                <a:gd name="connsiteX3" fmla="*/ 2211229 w 4523636"/>
                <a:gd name="connsiteY3" fmla="*/ 0 h 5417946"/>
                <a:gd name="connsiteX4" fmla="*/ 730293 w 4523636"/>
                <a:gd name="connsiteY4" fmla="*/ 462954 h 5417946"/>
                <a:gd name="connsiteX5" fmla="*/ 523 w 4523636"/>
                <a:gd name="connsiteY5" fmla="*/ 1853463 h 5417946"/>
                <a:gd name="connsiteX6" fmla="*/ 594357 w 4523636"/>
                <a:gd name="connsiteY6" fmla="*/ 3514274 h 5417946"/>
                <a:gd name="connsiteX7" fmla="*/ 657617 w 4523636"/>
                <a:gd name="connsiteY7" fmla="*/ 3610102 h 5417946"/>
                <a:gd name="connsiteX8" fmla="*/ 852679 w 4523636"/>
                <a:gd name="connsiteY8" fmla="*/ 4005015 h 5417946"/>
                <a:gd name="connsiteX9" fmla="*/ 713990 w 4523636"/>
                <a:gd name="connsiteY9" fmla="*/ 4816033 h 5417946"/>
                <a:gd name="connsiteX10" fmla="*/ 415481 w 4523636"/>
                <a:gd name="connsiteY10" fmla="*/ 5234136 h 5417946"/>
                <a:gd name="connsiteX11" fmla="*/ 401436 w 4523636"/>
                <a:gd name="connsiteY11" fmla="*/ 5353729 h 5417946"/>
                <a:gd name="connsiteX12" fmla="*/ 503307 w 4523636"/>
                <a:gd name="connsiteY12" fmla="*/ 5417947 h 5417946"/>
                <a:gd name="connsiteX13" fmla="*/ 2913208 w 4523636"/>
                <a:gd name="connsiteY13" fmla="*/ 5417947 h 5417946"/>
                <a:gd name="connsiteX14" fmla="*/ 3010222 w 4523636"/>
                <a:gd name="connsiteY14" fmla="*/ 5362761 h 5417946"/>
                <a:gd name="connsiteX15" fmla="*/ 3012442 w 4523636"/>
                <a:gd name="connsiteY15" fmla="*/ 5251201 h 5417946"/>
                <a:gd name="connsiteX16" fmla="*/ 2929702 w 4523636"/>
                <a:gd name="connsiteY16" fmla="*/ 4839075 h 5417946"/>
                <a:gd name="connsiteX17" fmla="*/ 3151940 w 4523636"/>
                <a:gd name="connsiteY17" fmla="*/ 4859205 h 5417946"/>
                <a:gd name="connsiteX18" fmla="*/ 3418570 w 4523636"/>
                <a:gd name="connsiteY18" fmla="*/ 4879794 h 5417946"/>
                <a:gd name="connsiteX19" fmla="*/ 3597103 w 4523636"/>
                <a:gd name="connsiteY19" fmla="*/ 4866591 h 5417946"/>
                <a:gd name="connsiteX20" fmla="*/ 4023700 w 4523636"/>
                <a:gd name="connsiteY20" fmla="*/ 4531460 h 5417946"/>
                <a:gd name="connsiteX21" fmla="*/ 3987420 w 4523636"/>
                <a:gd name="connsiteY21" fmla="*/ 4238124 h 5417946"/>
                <a:gd name="connsiteX22" fmla="*/ 3974714 w 4523636"/>
                <a:gd name="connsiteY22" fmla="*/ 4208388 h 5417946"/>
                <a:gd name="connsiteX23" fmla="*/ 4033842 w 4523636"/>
                <a:gd name="connsiteY23" fmla="*/ 4066789 h 5417946"/>
                <a:gd name="connsiteX24" fmla="*/ 4122935 w 4523636"/>
                <a:gd name="connsiteY24" fmla="*/ 3859021 h 5417946"/>
                <a:gd name="connsiteX25" fmla="*/ 4135449 w 4523636"/>
                <a:gd name="connsiteY25" fmla="*/ 3566978 h 5417946"/>
                <a:gd name="connsiteX26" fmla="*/ 4131507 w 4523636"/>
                <a:gd name="connsiteY26" fmla="*/ 3531808 h 5417946"/>
                <a:gd name="connsiteX27" fmla="*/ 4234838 w 4523636"/>
                <a:gd name="connsiteY27" fmla="*/ 3486764 h 5417946"/>
                <a:gd name="connsiteX28" fmla="*/ 4459104 w 4523636"/>
                <a:gd name="connsiteY28" fmla="*/ 3356873 h 5417946"/>
                <a:gd name="connsiteX29" fmla="*/ 4291632 w 4523636"/>
                <a:gd name="connsiteY29" fmla="*/ 2709380 h 5417946"/>
                <a:gd name="connsiteX30" fmla="*/ 4079808 w 4523636"/>
                <a:gd name="connsiteY30" fmla="*/ 2283812 h 5417946"/>
                <a:gd name="connsiteX31" fmla="*/ 4155870 w 4523636"/>
                <a:gd name="connsiteY31" fmla="*/ 3275401 h 5417946"/>
                <a:gd name="connsiteX32" fmla="*/ 4000684 w 4523636"/>
                <a:gd name="connsiteY32" fmla="*/ 3347004 h 5417946"/>
                <a:gd name="connsiteX33" fmla="*/ 3911476 w 4523636"/>
                <a:gd name="connsiteY33" fmla="*/ 3594686 h 5417946"/>
                <a:gd name="connsiteX34" fmla="*/ 3904970 w 4523636"/>
                <a:gd name="connsiteY34" fmla="*/ 3800543 h 5417946"/>
                <a:gd name="connsiteX35" fmla="*/ 3835969 w 4523636"/>
                <a:gd name="connsiteY35" fmla="*/ 3958218 h 5417946"/>
                <a:gd name="connsiteX36" fmla="*/ 3752846 w 4523636"/>
                <a:gd name="connsiteY36" fmla="*/ 4166604 h 5417946"/>
                <a:gd name="connsiteX37" fmla="*/ 3784992 w 4523636"/>
                <a:gd name="connsiteY37" fmla="*/ 4338171 h 5417946"/>
                <a:gd name="connsiteX38" fmla="*/ 3802673 w 4523636"/>
                <a:gd name="connsiteY38" fmla="*/ 4485128 h 5417946"/>
                <a:gd name="connsiteX39" fmla="*/ 3563182 w 4523636"/>
                <a:gd name="connsiteY39" fmla="*/ 4643529 h 5417946"/>
                <a:gd name="connsiteX40" fmla="*/ 3178566 w 4523636"/>
                <a:gd name="connsiteY40" fmla="*/ 4635224 h 5417946"/>
                <a:gd name="connsiteX41" fmla="*/ 2917217 w 4523636"/>
                <a:gd name="connsiteY41" fmla="*/ 4612951 h 5417946"/>
                <a:gd name="connsiteX42" fmla="*/ 2740026 w 4523636"/>
                <a:gd name="connsiteY42" fmla="*/ 4715214 h 5417946"/>
                <a:gd name="connsiteX43" fmla="*/ 2743738 w 4523636"/>
                <a:gd name="connsiteY43" fmla="*/ 5192286 h 5417946"/>
                <a:gd name="connsiteX44" fmla="*/ 730034 w 4523636"/>
                <a:gd name="connsiteY44" fmla="*/ 5192286 h 5417946"/>
                <a:gd name="connsiteX45" fmla="*/ 901983 w 4523636"/>
                <a:gd name="connsiteY45" fmla="*/ 4940812 h 5417946"/>
                <a:gd name="connsiteX46" fmla="*/ 1076343 w 4523636"/>
                <a:gd name="connsiteY46" fmla="*/ 3975451 h 5417946"/>
                <a:gd name="connsiteX47" fmla="*/ 845268 w 4523636"/>
                <a:gd name="connsiteY47" fmla="*/ 3484947 h 5417946"/>
                <a:gd name="connsiteX48" fmla="*/ 782849 w 4523636"/>
                <a:gd name="connsiteY48" fmla="*/ 3390420 h 5417946"/>
                <a:gd name="connsiteX49" fmla="*/ 226058 w 4523636"/>
                <a:gd name="connsiteY49" fmla="*/ 1858245 h 5417946"/>
                <a:gd name="connsiteX50" fmla="*/ 878067 w 4523636"/>
                <a:gd name="connsiteY50" fmla="*/ 633504 h 5417946"/>
                <a:gd name="connsiteX51" fmla="*/ 2211067 w 4523636"/>
                <a:gd name="connsiteY51" fmla="*/ 225777 h 5417946"/>
                <a:gd name="connsiteX52" fmla="*/ 3533093 w 4523636"/>
                <a:gd name="connsiteY52" fmla="*/ 688496 h 5417946"/>
                <a:gd name="connsiteX53" fmla="*/ 3955252 w 4523636"/>
                <a:gd name="connsiteY53" fmla="*/ 1720233 h 5417946"/>
                <a:gd name="connsiteX54" fmla="*/ 3872741 w 4523636"/>
                <a:gd name="connsiteY54" fmla="*/ 2193788 h 5417946"/>
                <a:gd name="connsiteX55" fmla="*/ 3869527 w 4523636"/>
                <a:gd name="connsiteY55" fmla="*/ 2201365 h 5417946"/>
                <a:gd name="connsiteX56" fmla="*/ 4101984 w 4523636"/>
                <a:gd name="connsiteY56" fmla="*/ 2832321 h 5417946"/>
                <a:gd name="connsiteX57" fmla="*/ 4297241 w 4523636"/>
                <a:gd name="connsiteY57" fmla="*/ 3199331 h 5417946"/>
                <a:gd name="connsiteX58" fmla="*/ 4155829 w 4523636"/>
                <a:gd name="connsiteY58" fmla="*/ 3275374 h 541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523636" h="5417946">
                  <a:moveTo>
                    <a:pt x="4079828" y="2283832"/>
                  </a:moveTo>
                  <a:cubicBezTo>
                    <a:pt x="4166778" y="2084440"/>
                    <a:pt x="4201225" y="1992024"/>
                    <a:pt x="4180553" y="1703958"/>
                  </a:cubicBezTo>
                  <a:cubicBezTo>
                    <a:pt x="4149784" y="1275030"/>
                    <a:pt x="3975694" y="850686"/>
                    <a:pt x="3702942" y="539568"/>
                  </a:cubicBezTo>
                  <a:cubicBezTo>
                    <a:pt x="3406617" y="201645"/>
                    <a:pt x="2848905" y="0"/>
                    <a:pt x="2211229" y="0"/>
                  </a:cubicBezTo>
                  <a:cubicBezTo>
                    <a:pt x="1618041" y="0"/>
                    <a:pt x="1064375" y="173057"/>
                    <a:pt x="730293" y="462954"/>
                  </a:cubicBezTo>
                  <a:cubicBezTo>
                    <a:pt x="463781" y="694147"/>
                    <a:pt x="14523" y="1182280"/>
                    <a:pt x="523" y="1853463"/>
                  </a:cubicBezTo>
                  <a:cubicBezTo>
                    <a:pt x="-14785" y="2587102"/>
                    <a:pt x="308790" y="3079673"/>
                    <a:pt x="594357" y="3514274"/>
                  </a:cubicBezTo>
                  <a:lnTo>
                    <a:pt x="657617" y="3610102"/>
                  </a:lnTo>
                  <a:cubicBezTo>
                    <a:pt x="741084" y="3735280"/>
                    <a:pt x="835729" y="3877114"/>
                    <a:pt x="852679" y="4005015"/>
                  </a:cubicBezTo>
                  <a:cubicBezTo>
                    <a:pt x="896689" y="4337736"/>
                    <a:pt x="850038" y="4610567"/>
                    <a:pt x="713990" y="4816033"/>
                  </a:cubicBezTo>
                  <a:cubicBezTo>
                    <a:pt x="605536" y="4979449"/>
                    <a:pt x="513266" y="5113121"/>
                    <a:pt x="415481" y="5234136"/>
                  </a:cubicBezTo>
                  <a:cubicBezTo>
                    <a:pt x="388156" y="5268004"/>
                    <a:pt x="382683" y="5314502"/>
                    <a:pt x="401436" y="5353729"/>
                  </a:cubicBezTo>
                  <a:cubicBezTo>
                    <a:pt x="420189" y="5392956"/>
                    <a:pt x="459797" y="5417947"/>
                    <a:pt x="503307" y="5417947"/>
                  </a:cubicBezTo>
                  <a:lnTo>
                    <a:pt x="2913208" y="5417947"/>
                  </a:lnTo>
                  <a:cubicBezTo>
                    <a:pt x="2953009" y="5417947"/>
                    <a:pt x="2989786" y="5397013"/>
                    <a:pt x="3010222" y="5362761"/>
                  </a:cubicBezTo>
                  <a:cubicBezTo>
                    <a:pt x="3030543" y="5328624"/>
                    <a:pt x="3031386" y="5286260"/>
                    <a:pt x="3012442" y="5251201"/>
                  </a:cubicBezTo>
                  <a:cubicBezTo>
                    <a:pt x="2924803" y="5089744"/>
                    <a:pt x="2907661" y="4895026"/>
                    <a:pt x="2929702" y="4839075"/>
                  </a:cubicBezTo>
                  <a:cubicBezTo>
                    <a:pt x="3008462" y="4842136"/>
                    <a:pt x="3081332" y="4850823"/>
                    <a:pt x="3151940" y="4859205"/>
                  </a:cubicBezTo>
                  <a:cubicBezTo>
                    <a:pt x="3236746" y="4869347"/>
                    <a:pt x="3324576" y="4879794"/>
                    <a:pt x="3418570" y="4879794"/>
                  </a:cubicBezTo>
                  <a:cubicBezTo>
                    <a:pt x="3479572" y="4879794"/>
                    <a:pt x="3537938" y="4875432"/>
                    <a:pt x="3597103" y="4866591"/>
                  </a:cubicBezTo>
                  <a:cubicBezTo>
                    <a:pt x="3788108" y="4837582"/>
                    <a:pt x="3972039" y="4776924"/>
                    <a:pt x="4023700" y="4531460"/>
                  </a:cubicBezTo>
                  <a:cubicBezTo>
                    <a:pt x="4056076" y="4376998"/>
                    <a:pt x="4014783" y="4293419"/>
                    <a:pt x="3987420" y="4238124"/>
                  </a:cubicBezTo>
                  <a:cubicBezTo>
                    <a:pt x="3982292" y="4227676"/>
                    <a:pt x="3975250" y="4213478"/>
                    <a:pt x="3974714" y="4208388"/>
                  </a:cubicBezTo>
                  <a:cubicBezTo>
                    <a:pt x="3984358" y="4156991"/>
                    <a:pt x="4006210" y="4117190"/>
                    <a:pt x="4033842" y="4066789"/>
                  </a:cubicBezTo>
                  <a:cubicBezTo>
                    <a:pt x="4064382" y="4011221"/>
                    <a:pt x="4098977" y="3948195"/>
                    <a:pt x="4122935" y="3859021"/>
                  </a:cubicBezTo>
                  <a:cubicBezTo>
                    <a:pt x="4156153" y="3735136"/>
                    <a:pt x="4143716" y="3633991"/>
                    <a:pt x="4135449" y="3566978"/>
                  </a:cubicBezTo>
                  <a:cubicBezTo>
                    <a:pt x="4134148" y="3556033"/>
                    <a:pt x="4132464" y="3542753"/>
                    <a:pt x="4131507" y="3531808"/>
                  </a:cubicBezTo>
                  <a:cubicBezTo>
                    <a:pt x="4165300" y="3512750"/>
                    <a:pt x="4199208" y="3500082"/>
                    <a:pt x="4234838" y="3486764"/>
                  </a:cubicBezTo>
                  <a:cubicBezTo>
                    <a:pt x="4304145" y="3460932"/>
                    <a:pt x="4382559" y="3431579"/>
                    <a:pt x="4459104" y="3356873"/>
                  </a:cubicBezTo>
                  <a:cubicBezTo>
                    <a:pt x="4615858" y="3209916"/>
                    <a:pt x="4458377" y="2966830"/>
                    <a:pt x="4291632" y="2709380"/>
                  </a:cubicBezTo>
                  <a:cubicBezTo>
                    <a:pt x="4215015" y="2591276"/>
                    <a:pt x="4055697" y="2345397"/>
                    <a:pt x="4079808" y="2283812"/>
                  </a:cubicBezTo>
                  <a:close/>
                  <a:moveTo>
                    <a:pt x="4155870" y="3275401"/>
                  </a:moveTo>
                  <a:cubicBezTo>
                    <a:pt x="4109602" y="3292737"/>
                    <a:pt x="4057292" y="3312178"/>
                    <a:pt x="4000684" y="3347004"/>
                  </a:cubicBezTo>
                  <a:cubicBezTo>
                    <a:pt x="3888213" y="3405863"/>
                    <a:pt x="3902713" y="3523735"/>
                    <a:pt x="3911476" y="3594686"/>
                  </a:cubicBezTo>
                  <a:cubicBezTo>
                    <a:pt x="3918709" y="3653047"/>
                    <a:pt x="3926822" y="3719178"/>
                    <a:pt x="3904970" y="3800543"/>
                  </a:cubicBezTo>
                  <a:cubicBezTo>
                    <a:pt x="3888054" y="3863421"/>
                    <a:pt x="3862758" y="3909458"/>
                    <a:pt x="3835969" y="3958218"/>
                  </a:cubicBezTo>
                  <a:cubicBezTo>
                    <a:pt x="3803133" y="4018073"/>
                    <a:pt x="3769111" y="4079957"/>
                    <a:pt x="3752846" y="4166604"/>
                  </a:cubicBezTo>
                  <a:cubicBezTo>
                    <a:pt x="3738341" y="4243641"/>
                    <a:pt x="3765322" y="4298258"/>
                    <a:pt x="3784992" y="4338171"/>
                  </a:cubicBezTo>
                  <a:cubicBezTo>
                    <a:pt x="3804739" y="4378163"/>
                    <a:pt x="3819091" y="4407057"/>
                    <a:pt x="3802673" y="4485128"/>
                  </a:cubicBezTo>
                  <a:cubicBezTo>
                    <a:pt x="3783920" y="4573991"/>
                    <a:pt x="3746531" y="4615666"/>
                    <a:pt x="3563182" y="4643529"/>
                  </a:cubicBezTo>
                  <a:cubicBezTo>
                    <a:pt x="3437926" y="4662281"/>
                    <a:pt x="3310867" y="4650991"/>
                    <a:pt x="3178566" y="4635224"/>
                  </a:cubicBezTo>
                  <a:cubicBezTo>
                    <a:pt x="3098428" y="4625618"/>
                    <a:pt x="3015610" y="4615706"/>
                    <a:pt x="2917217" y="4612951"/>
                  </a:cubicBezTo>
                  <a:cubicBezTo>
                    <a:pt x="2843279" y="4612951"/>
                    <a:pt x="2778715" y="4650188"/>
                    <a:pt x="2740026" y="4715214"/>
                  </a:cubicBezTo>
                  <a:cubicBezTo>
                    <a:pt x="2674010" y="4826196"/>
                    <a:pt x="2688897" y="5020493"/>
                    <a:pt x="2743738" y="5192286"/>
                  </a:cubicBezTo>
                  <a:lnTo>
                    <a:pt x="730034" y="5192286"/>
                  </a:lnTo>
                  <a:cubicBezTo>
                    <a:pt x="785104" y="5115324"/>
                    <a:pt x="841094" y="5032543"/>
                    <a:pt x="901983" y="4940812"/>
                  </a:cubicBezTo>
                  <a:cubicBezTo>
                    <a:pt x="1069073" y="4688575"/>
                    <a:pt x="1127700" y="4363741"/>
                    <a:pt x="1076343" y="3975451"/>
                  </a:cubicBezTo>
                  <a:cubicBezTo>
                    <a:pt x="1052462" y="3795546"/>
                    <a:pt x="942357" y="3630562"/>
                    <a:pt x="845268" y="3484947"/>
                  </a:cubicBezTo>
                  <a:lnTo>
                    <a:pt x="782849" y="3390420"/>
                  </a:lnTo>
                  <a:cubicBezTo>
                    <a:pt x="502327" y="2963402"/>
                    <a:pt x="212244" y="2521845"/>
                    <a:pt x="226058" y="1858245"/>
                  </a:cubicBezTo>
                  <a:cubicBezTo>
                    <a:pt x="237615" y="1303404"/>
                    <a:pt x="586984" y="885996"/>
                    <a:pt x="878067" y="633504"/>
                  </a:cubicBezTo>
                  <a:cubicBezTo>
                    <a:pt x="1172364" y="378200"/>
                    <a:pt x="1670637" y="225777"/>
                    <a:pt x="2211067" y="225777"/>
                  </a:cubicBezTo>
                  <a:cubicBezTo>
                    <a:pt x="2784807" y="225777"/>
                    <a:pt x="3278955" y="398716"/>
                    <a:pt x="3533093" y="688496"/>
                  </a:cubicBezTo>
                  <a:cubicBezTo>
                    <a:pt x="3774044" y="963354"/>
                    <a:pt x="3928006" y="1339359"/>
                    <a:pt x="3955252" y="1720233"/>
                  </a:cubicBezTo>
                  <a:cubicBezTo>
                    <a:pt x="3972819" y="1964358"/>
                    <a:pt x="3947560" y="2022181"/>
                    <a:pt x="3872741" y="2193788"/>
                  </a:cubicBezTo>
                  <a:cubicBezTo>
                    <a:pt x="3872129" y="2195089"/>
                    <a:pt x="3870101" y="2199949"/>
                    <a:pt x="3869527" y="2201365"/>
                  </a:cubicBezTo>
                  <a:cubicBezTo>
                    <a:pt x="3803205" y="2371169"/>
                    <a:pt x="3948363" y="2595200"/>
                    <a:pt x="4101984" y="2832321"/>
                  </a:cubicBezTo>
                  <a:cubicBezTo>
                    <a:pt x="4175922" y="2946369"/>
                    <a:pt x="4297927" y="3134847"/>
                    <a:pt x="4297241" y="3199331"/>
                  </a:cubicBezTo>
                  <a:cubicBezTo>
                    <a:pt x="4255220" y="3238253"/>
                    <a:pt x="4213124" y="3253943"/>
                    <a:pt x="4155829" y="3275374"/>
                  </a:cubicBez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807FFCFF-08F2-2B71-66FC-7FA995B60CCF}"/>
                </a:ext>
              </a:extLst>
            </p:cNvPr>
            <p:cNvSpPr/>
            <p:nvPr/>
          </p:nvSpPr>
          <p:spPr>
            <a:xfrm>
              <a:off x="5779924" y="856397"/>
              <a:ext cx="435208" cy="435169"/>
            </a:xfrm>
            <a:custGeom>
              <a:avLst/>
              <a:gdLst>
                <a:gd name="connsiteX0" fmla="*/ 435209 w 435208"/>
                <a:gd name="connsiteY0" fmla="*/ 217565 h 435169"/>
                <a:gd name="connsiteX1" fmla="*/ 217604 w 435208"/>
                <a:gd name="connsiteY1" fmla="*/ 435169 h 435169"/>
                <a:gd name="connsiteX2" fmla="*/ 0 w 435208"/>
                <a:gd name="connsiteY2" fmla="*/ 217565 h 435169"/>
                <a:gd name="connsiteX3" fmla="*/ 217604 w 435208"/>
                <a:gd name="connsiteY3" fmla="*/ 0 h 435169"/>
                <a:gd name="connsiteX4" fmla="*/ 435209 w 435208"/>
                <a:gd name="connsiteY4" fmla="*/ 217565 h 435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208" h="435169">
                  <a:moveTo>
                    <a:pt x="435209" y="217565"/>
                  </a:moveTo>
                  <a:cubicBezTo>
                    <a:pt x="435209" y="337737"/>
                    <a:pt x="337773" y="435169"/>
                    <a:pt x="217604" y="435169"/>
                  </a:cubicBezTo>
                  <a:cubicBezTo>
                    <a:pt x="97435" y="435169"/>
                    <a:pt x="0" y="337734"/>
                    <a:pt x="0" y="217565"/>
                  </a:cubicBezTo>
                  <a:cubicBezTo>
                    <a:pt x="0" y="97396"/>
                    <a:pt x="97435" y="0"/>
                    <a:pt x="217604" y="0"/>
                  </a:cubicBezTo>
                  <a:cubicBezTo>
                    <a:pt x="337773" y="0"/>
                    <a:pt x="435209" y="97397"/>
                    <a:pt x="435209" y="217565"/>
                  </a:cubicBezTo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02E7CEA1-0391-C5A6-0AF6-0B8A2BFC74B4}"/>
                </a:ext>
              </a:extLst>
            </p:cNvPr>
            <p:cNvSpPr/>
            <p:nvPr/>
          </p:nvSpPr>
          <p:spPr>
            <a:xfrm>
              <a:off x="5755745" y="2485574"/>
              <a:ext cx="208689" cy="1070298"/>
            </a:xfrm>
            <a:custGeom>
              <a:avLst/>
              <a:gdLst>
                <a:gd name="connsiteX0" fmla="*/ 0 w 208689"/>
                <a:gd name="connsiteY0" fmla="*/ 965861 h 1070298"/>
                <a:gd name="connsiteX1" fmla="*/ 104291 w 208689"/>
                <a:gd name="connsiteY1" fmla="*/ 1070299 h 1070298"/>
                <a:gd name="connsiteX2" fmla="*/ 208689 w 208689"/>
                <a:gd name="connsiteY2" fmla="*/ 965861 h 1070298"/>
                <a:gd name="connsiteX3" fmla="*/ 208689 w 208689"/>
                <a:gd name="connsiteY3" fmla="*/ 0 h 1070298"/>
                <a:gd name="connsiteX4" fmla="*/ 79 w 208689"/>
                <a:gd name="connsiteY4" fmla="*/ 208611 h 1070298"/>
                <a:gd name="connsiteX5" fmla="*/ 79 w 208689"/>
                <a:gd name="connsiteY5" fmla="*/ 965861 h 107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89" h="1070298">
                  <a:moveTo>
                    <a:pt x="0" y="965861"/>
                  </a:moveTo>
                  <a:cubicBezTo>
                    <a:pt x="0" y="1023458"/>
                    <a:pt x="46651" y="1070299"/>
                    <a:pt x="104291" y="1070299"/>
                  </a:cubicBezTo>
                  <a:cubicBezTo>
                    <a:pt x="161887" y="1070299"/>
                    <a:pt x="208689" y="1023648"/>
                    <a:pt x="208689" y="965861"/>
                  </a:cubicBezTo>
                  <a:lnTo>
                    <a:pt x="208689" y="0"/>
                  </a:lnTo>
                  <a:lnTo>
                    <a:pt x="79" y="208611"/>
                  </a:lnTo>
                  <a:lnTo>
                    <a:pt x="79" y="965861"/>
                  </a:ln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E13BC2DD-1FA8-51CD-1388-7734E02ABCB8}"/>
                </a:ext>
              </a:extLst>
            </p:cNvPr>
            <p:cNvSpPr/>
            <p:nvPr/>
          </p:nvSpPr>
          <p:spPr>
            <a:xfrm>
              <a:off x="5637483" y="1358718"/>
              <a:ext cx="734403" cy="609501"/>
            </a:xfrm>
            <a:custGeom>
              <a:avLst/>
              <a:gdLst>
                <a:gd name="connsiteX0" fmla="*/ 734404 w 734403"/>
                <a:gd name="connsiteY0" fmla="*/ 242723 h 609501"/>
                <a:gd name="connsiteX1" fmla="*/ 543859 w 734403"/>
                <a:gd name="connsiteY1" fmla="*/ 50679 h 609501"/>
                <a:gd name="connsiteX2" fmla="*/ 188977 w 734403"/>
                <a:gd name="connsiteY2" fmla="*/ 50526 h 609501"/>
                <a:gd name="connsiteX3" fmla="*/ 0 w 734403"/>
                <a:gd name="connsiteY3" fmla="*/ 241649 h 609501"/>
                <a:gd name="connsiteX4" fmla="*/ 367814 w 734403"/>
                <a:gd name="connsiteY4" fmla="*/ 609502 h 60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403" h="609501">
                  <a:moveTo>
                    <a:pt x="734404" y="242723"/>
                  </a:moveTo>
                  <a:cubicBezTo>
                    <a:pt x="683160" y="159983"/>
                    <a:pt x="619326" y="95844"/>
                    <a:pt x="543859" y="50679"/>
                  </a:cubicBezTo>
                  <a:cubicBezTo>
                    <a:pt x="431035" y="-16867"/>
                    <a:pt x="301605" y="-16867"/>
                    <a:pt x="188977" y="50526"/>
                  </a:cubicBezTo>
                  <a:cubicBezTo>
                    <a:pt x="114197" y="95340"/>
                    <a:pt x="50896" y="159137"/>
                    <a:pt x="0" y="241649"/>
                  </a:cubicBezTo>
                  <a:lnTo>
                    <a:pt x="367814" y="609502"/>
                  </a:ln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16CEB700-8500-3354-1DF3-9157317B7E3E}"/>
                </a:ext>
              </a:extLst>
            </p:cNvPr>
            <p:cNvSpPr/>
            <p:nvPr/>
          </p:nvSpPr>
          <p:spPr>
            <a:xfrm>
              <a:off x="6338364" y="1955255"/>
              <a:ext cx="177761" cy="474435"/>
            </a:xfrm>
            <a:custGeom>
              <a:avLst/>
              <a:gdLst>
                <a:gd name="connsiteX0" fmla="*/ 128163 w 177761"/>
                <a:gd name="connsiteY0" fmla="*/ 474436 h 474435"/>
                <a:gd name="connsiteX1" fmla="*/ 175044 w 177761"/>
                <a:gd name="connsiteY1" fmla="*/ 402143 h 474435"/>
                <a:gd name="connsiteX2" fmla="*/ 156215 w 177761"/>
                <a:gd name="connsiteY2" fmla="*/ 0 h 474435"/>
                <a:gd name="connsiteX3" fmla="*/ 0 w 177761"/>
                <a:gd name="connsiteY3" fmla="*/ 156255 h 474435"/>
                <a:gd name="connsiteX4" fmla="*/ 4745 w 177761"/>
                <a:gd name="connsiteY4" fmla="*/ 351012 h 47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761" h="474435">
                  <a:moveTo>
                    <a:pt x="128163" y="474436"/>
                  </a:moveTo>
                  <a:cubicBezTo>
                    <a:pt x="154684" y="460773"/>
                    <a:pt x="173628" y="434022"/>
                    <a:pt x="175044" y="402143"/>
                  </a:cubicBezTo>
                  <a:cubicBezTo>
                    <a:pt x="182086" y="251130"/>
                    <a:pt x="175312" y="117340"/>
                    <a:pt x="156215" y="0"/>
                  </a:cubicBezTo>
                  <a:lnTo>
                    <a:pt x="0" y="156255"/>
                  </a:lnTo>
                  <a:cubicBezTo>
                    <a:pt x="5320" y="214540"/>
                    <a:pt x="6888" y="278033"/>
                    <a:pt x="4745" y="351012"/>
                  </a:cubicBez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316C179D-3E61-B8E8-B76D-150FBE1A57FE}"/>
                </a:ext>
              </a:extLst>
            </p:cNvPr>
            <p:cNvSpPr/>
            <p:nvPr/>
          </p:nvSpPr>
          <p:spPr>
            <a:xfrm>
              <a:off x="6041135" y="2480773"/>
              <a:ext cx="208688" cy="1075843"/>
            </a:xfrm>
            <a:custGeom>
              <a:avLst/>
              <a:gdLst>
                <a:gd name="connsiteX0" fmla="*/ 0 w 208688"/>
                <a:gd name="connsiteY0" fmla="*/ 971445 h 1075843"/>
                <a:gd name="connsiteX1" fmla="*/ 104398 w 208688"/>
                <a:gd name="connsiteY1" fmla="*/ 1075844 h 1075843"/>
                <a:gd name="connsiteX2" fmla="*/ 208689 w 208688"/>
                <a:gd name="connsiteY2" fmla="*/ 971445 h 1075843"/>
                <a:gd name="connsiteX3" fmla="*/ 208689 w 208688"/>
                <a:gd name="connsiteY3" fmla="*/ 208689 h 1075843"/>
                <a:gd name="connsiteX4" fmla="*/ 118 w 208688"/>
                <a:gd name="connsiteY4" fmla="*/ 0 h 107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688" h="1075843">
                  <a:moveTo>
                    <a:pt x="0" y="971445"/>
                  </a:moveTo>
                  <a:cubicBezTo>
                    <a:pt x="0" y="1029042"/>
                    <a:pt x="46727" y="1075844"/>
                    <a:pt x="104398" y="1075844"/>
                  </a:cubicBezTo>
                  <a:cubicBezTo>
                    <a:pt x="161995" y="1075844"/>
                    <a:pt x="208689" y="1029231"/>
                    <a:pt x="208689" y="971445"/>
                  </a:cubicBezTo>
                  <a:lnTo>
                    <a:pt x="208689" y="208689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F14395A4-D481-7C71-CD05-F431B1187CB5}"/>
                </a:ext>
              </a:extLst>
            </p:cNvPr>
            <p:cNvSpPr/>
            <p:nvPr/>
          </p:nvSpPr>
          <p:spPr>
            <a:xfrm>
              <a:off x="5494167" y="1954823"/>
              <a:ext cx="177490" cy="474741"/>
            </a:xfrm>
            <a:custGeom>
              <a:avLst/>
              <a:gdLst>
                <a:gd name="connsiteX0" fmla="*/ 21156 w 177490"/>
                <a:gd name="connsiteY0" fmla="*/ 0 h 474741"/>
                <a:gd name="connsiteX1" fmla="*/ 2748 w 177490"/>
                <a:gd name="connsiteY1" fmla="*/ 402525 h 474741"/>
                <a:gd name="connsiteX2" fmla="*/ 49705 w 177490"/>
                <a:gd name="connsiteY2" fmla="*/ 474741 h 474741"/>
                <a:gd name="connsiteX3" fmla="*/ 173051 w 177490"/>
                <a:gd name="connsiteY3" fmla="*/ 351317 h 474741"/>
                <a:gd name="connsiteX4" fmla="*/ 177491 w 177490"/>
                <a:gd name="connsiteY4" fmla="*/ 156295 h 47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490" h="474741">
                  <a:moveTo>
                    <a:pt x="21156" y="0"/>
                  </a:moveTo>
                  <a:cubicBezTo>
                    <a:pt x="2326" y="117527"/>
                    <a:pt x="-4295" y="251395"/>
                    <a:pt x="2748" y="402525"/>
                  </a:cubicBezTo>
                  <a:cubicBezTo>
                    <a:pt x="4202" y="434366"/>
                    <a:pt x="23107" y="461155"/>
                    <a:pt x="49705" y="474741"/>
                  </a:cubicBezTo>
                  <a:lnTo>
                    <a:pt x="173051" y="351317"/>
                  </a:lnTo>
                  <a:cubicBezTo>
                    <a:pt x="170908" y="278221"/>
                    <a:pt x="172324" y="214578"/>
                    <a:pt x="177491" y="156295"/>
                  </a:cubicBez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3D0E8691-FC63-5B16-5E40-D0A73B5551E2}"/>
                </a:ext>
              </a:extLst>
            </p:cNvPr>
            <p:cNvSpPr/>
            <p:nvPr/>
          </p:nvSpPr>
          <p:spPr>
            <a:xfrm>
              <a:off x="5307271" y="1508564"/>
              <a:ext cx="1395818" cy="1395896"/>
            </a:xfrm>
            <a:custGeom>
              <a:avLst/>
              <a:gdLst>
                <a:gd name="connsiteX0" fmla="*/ 1296319 w 1395818"/>
                <a:gd name="connsiteY0" fmla="*/ 0 h 1395896"/>
                <a:gd name="connsiteX1" fmla="*/ 697890 w 1395818"/>
                <a:gd name="connsiteY1" fmla="*/ 598390 h 1395896"/>
                <a:gd name="connsiteX2" fmla="*/ 99578 w 1395818"/>
                <a:gd name="connsiteY2" fmla="*/ 0 h 1395896"/>
                <a:gd name="connsiteX3" fmla="*/ 0 w 1395818"/>
                <a:gd name="connsiteY3" fmla="*/ 99461 h 1395896"/>
                <a:gd name="connsiteX4" fmla="*/ 598351 w 1395818"/>
                <a:gd name="connsiteY4" fmla="*/ 697929 h 1395896"/>
                <a:gd name="connsiteX5" fmla="*/ 0 w 1395818"/>
                <a:gd name="connsiteY5" fmla="*/ 1296319 h 1395896"/>
                <a:gd name="connsiteX6" fmla="*/ 99578 w 1395818"/>
                <a:gd name="connsiteY6" fmla="*/ 1395897 h 1395896"/>
                <a:gd name="connsiteX7" fmla="*/ 697890 w 1395818"/>
                <a:gd name="connsiteY7" fmla="*/ 797468 h 1395896"/>
                <a:gd name="connsiteX8" fmla="*/ 1296319 w 1395818"/>
                <a:gd name="connsiteY8" fmla="*/ 1395897 h 1395896"/>
                <a:gd name="connsiteX9" fmla="*/ 1395819 w 1395818"/>
                <a:gd name="connsiteY9" fmla="*/ 1296319 h 1395896"/>
                <a:gd name="connsiteX10" fmla="*/ 797429 w 1395818"/>
                <a:gd name="connsiteY10" fmla="*/ 697929 h 1395896"/>
                <a:gd name="connsiteX11" fmla="*/ 1395819 w 1395818"/>
                <a:gd name="connsiteY11" fmla="*/ 99461 h 139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95818" h="1395896">
                  <a:moveTo>
                    <a:pt x="1296319" y="0"/>
                  </a:moveTo>
                  <a:lnTo>
                    <a:pt x="697890" y="598390"/>
                  </a:lnTo>
                  <a:lnTo>
                    <a:pt x="99578" y="0"/>
                  </a:lnTo>
                  <a:lnTo>
                    <a:pt x="0" y="99461"/>
                  </a:lnTo>
                  <a:lnTo>
                    <a:pt x="598351" y="697929"/>
                  </a:lnTo>
                  <a:lnTo>
                    <a:pt x="0" y="1296319"/>
                  </a:lnTo>
                  <a:lnTo>
                    <a:pt x="99578" y="1395897"/>
                  </a:lnTo>
                  <a:lnTo>
                    <a:pt x="697890" y="797468"/>
                  </a:lnTo>
                  <a:lnTo>
                    <a:pt x="1296319" y="1395897"/>
                  </a:lnTo>
                  <a:lnTo>
                    <a:pt x="1395819" y="1296319"/>
                  </a:lnTo>
                  <a:lnTo>
                    <a:pt x="797429" y="697929"/>
                  </a:lnTo>
                  <a:lnTo>
                    <a:pt x="1395819" y="99461"/>
                  </a:ln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sp>
        <p:nvSpPr>
          <p:cNvPr id="2" name="Google Shape;579;g17c3bd401c5_0_178">
            <a:extLst>
              <a:ext uri="{FF2B5EF4-FFF2-40B4-BE49-F238E27FC236}">
                <a16:creationId xmlns:a16="http://schemas.microsoft.com/office/drawing/2014/main" id="{878DCACD-667C-A1C1-BE6A-43EE6640E7D0}"/>
              </a:ext>
            </a:extLst>
          </p:cNvPr>
          <p:cNvSpPr txBox="1"/>
          <p:nvPr/>
        </p:nvSpPr>
        <p:spPr>
          <a:xfrm>
            <a:off x="2712027" y="894720"/>
            <a:ext cx="9479974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Las personas de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etnia gitana </a:t>
            </a: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son las que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 mayor racismo social sufren. </a:t>
            </a:r>
            <a:endParaRPr sz="2000" dirty="0">
              <a:solidFill>
                <a:schemeClr val="tx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" name="Grupo 103">
            <a:extLst>
              <a:ext uri="{FF2B5EF4-FFF2-40B4-BE49-F238E27FC236}">
                <a16:creationId xmlns:a16="http://schemas.microsoft.com/office/drawing/2014/main" id="{AA96F08A-544B-494D-6E79-0301D79EC76C}"/>
              </a:ext>
            </a:extLst>
          </p:cNvPr>
          <p:cNvGrpSpPr/>
          <p:nvPr/>
        </p:nvGrpSpPr>
        <p:grpSpPr>
          <a:xfrm>
            <a:off x="-161401" y="1016000"/>
            <a:ext cx="2978936" cy="2281278"/>
            <a:chOff x="-234137" y="943292"/>
            <a:chExt cx="3443249" cy="2636850"/>
          </a:xfrm>
        </p:grpSpPr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BB33D796-2606-CC9A-36F9-B62134E1820E}"/>
                </a:ext>
              </a:extLst>
            </p:cNvPr>
            <p:cNvGrpSpPr/>
            <p:nvPr/>
          </p:nvGrpSpPr>
          <p:grpSpPr>
            <a:xfrm>
              <a:off x="-234137" y="943292"/>
              <a:ext cx="3443249" cy="2636850"/>
              <a:chOff x="-234137" y="943292"/>
              <a:chExt cx="3443249" cy="2636850"/>
            </a:xfrm>
          </p:grpSpPr>
          <p:graphicFrame>
            <p:nvGraphicFramePr>
              <p:cNvPr id="13" name="Gráfico 12">
                <a:extLst>
                  <a:ext uri="{FF2B5EF4-FFF2-40B4-BE49-F238E27FC236}">
                    <a16:creationId xmlns:a16="http://schemas.microsoft.com/office/drawing/2014/main" id="{0BAC1CCC-669C-9E2B-9DB2-6D5A436D0F0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885042946"/>
                  </p:ext>
                </p:extLst>
              </p:nvPr>
            </p:nvGraphicFramePr>
            <p:xfrm>
              <a:off x="-234137" y="943292"/>
              <a:ext cx="3443249" cy="26368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7" name="Google Shape;580;g17c3bd401c5_0_178">
                <a:extLst>
                  <a:ext uri="{FF2B5EF4-FFF2-40B4-BE49-F238E27FC236}">
                    <a16:creationId xmlns:a16="http://schemas.microsoft.com/office/drawing/2014/main" id="{3D6AD60F-3590-30A3-E892-07D390C13283}"/>
                  </a:ext>
                </a:extLst>
              </p:cNvPr>
              <p:cNvSpPr txBox="1"/>
              <p:nvPr/>
            </p:nvSpPr>
            <p:spPr>
              <a:xfrm>
                <a:off x="507527" y="2436610"/>
                <a:ext cx="1913092" cy="67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3200" b="1" kern="0" dirty="0">
                    <a:latin typeface="Poppins Black" panose="00000A00000000000000" pitchFamily="2" charset="0"/>
                    <a:cs typeface="Poppins Black" panose="00000A00000000000000" pitchFamily="2" charset="0"/>
                    <a:sym typeface="Calibri"/>
                  </a:rPr>
                  <a:t>57,2%</a:t>
                </a:r>
                <a:endParaRPr sz="3200" b="1" kern="0" dirty="0"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endParaRPr>
              </a:p>
            </p:txBody>
          </p:sp>
        </p:grpSp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4E2C1100-AB73-B9FE-46EC-2090E5534022}"/>
                </a:ext>
              </a:extLst>
            </p:cNvPr>
            <p:cNvGrpSpPr/>
            <p:nvPr/>
          </p:nvGrpSpPr>
          <p:grpSpPr>
            <a:xfrm>
              <a:off x="292100" y="1125538"/>
              <a:ext cx="1104117" cy="1035119"/>
              <a:chOff x="3352812" y="171398"/>
              <a:chExt cx="5486400" cy="5143545"/>
            </a:xfrm>
            <a:solidFill>
              <a:schemeClr val="accent1"/>
            </a:solidFill>
          </p:grpSpPr>
          <p:sp>
            <p:nvSpPr>
              <p:cNvPr id="92" name="Forma libre: forma 91">
                <a:extLst>
                  <a:ext uri="{FF2B5EF4-FFF2-40B4-BE49-F238E27FC236}">
                    <a16:creationId xmlns:a16="http://schemas.microsoft.com/office/drawing/2014/main" id="{FA6766F7-DB8B-6F63-3680-0F352CD076FE}"/>
                  </a:ext>
                </a:extLst>
              </p:cNvPr>
              <p:cNvSpPr/>
              <p:nvPr/>
            </p:nvSpPr>
            <p:spPr>
              <a:xfrm>
                <a:off x="5795964" y="1668986"/>
                <a:ext cx="600069" cy="600038"/>
              </a:xfrm>
              <a:custGeom>
                <a:avLst/>
                <a:gdLst>
                  <a:gd name="connsiteX0" fmla="*/ 300035 w 600069"/>
                  <a:gd name="connsiteY0" fmla="*/ 600032 h 600038"/>
                  <a:gd name="connsiteX1" fmla="*/ 512163 w 600069"/>
                  <a:gd name="connsiteY1" fmla="*/ 512163 h 600038"/>
                  <a:gd name="connsiteX2" fmla="*/ 600070 w 600069"/>
                  <a:gd name="connsiteY2" fmla="*/ 299996 h 600038"/>
                  <a:gd name="connsiteX3" fmla="*/ 512163 w 600069"/>
                  <a:gd name="connsiteY3" fmla="*/ 87869 h 600038"/>
                  <a:gd name="connsiteX4" fmla="*/ 300035 w 600069"/>
                  <a:gd name="connsiteY4" fmla="*/ 0 h 600038"/>
                  <a:gd name="connsiteX5" fmla="*/ 87868 w 600069"/>
                  <a:gd name="connsiteY5" fmla="*/ 87869 h 600038"/>
                  <a:gd name="connsiteX6" fmla="*/ 0 w 600069"/>
                  <a:gd name="connsiteY6" fmla="*/ 300036 h 600038"/>
                  <a:gd name="connsiteX7" fmla="*/ 87983 w 600069"/>
                  <a:gd name="connsiteY7" fmla="*/ 512055 h 600038"/>
                  <a:gd name="connsiteX8" fmla="*/ 300042 w 600069"/>
                  <a:gd name="connsiteY8" fmla="*/ 600039 h 600038"/>
                  <a:gd name="connsiteX9" fmla="*/ 300035 w 600069"/>
                  <a:gd name="connsiteY9" fmla="*/ 171407 h 600038"/>
                  <a:gd name="connsiteX10" fmla="*/ 300035 w 600069"/>
                  <a:gd name="connsiteY10" fmla="*/ 171445 h 600038"/>
                  <a:gd name="connsiteX11" fmla="*/ 418826 w 600069"/>
                  <a:gd name="connsiteY11" fmla="*/ 250818 h 600038"/>
                  <a:gd name="connsiteX12" fmla="*/ 390965 w 600069"/>
                  <a:gd name="connsiteY12" fmla="*/ 390927 h 600038"/>
                  <a:gd name="connsiteX13" fmla="*/ 250816 w 600069"/>
                  <a:gd name="connsiteY13" fmla="*/ 418826 h 600038"/>
                  <a:gd name="connsiteX14" fmla="*/ 171444 w 600069"/>
                  <a:gd name="connsiteY14" fmla="*/ 300036 h 600038"/>
                  <a:gd name="connsiteX15" fmla="*/ 300032 w 600069"/>
                  <a:gd name="connsiteY15" fmla="*/ 171448 h 6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00069" h="600038">
                    <a:moveTo>
                      <a:pt x="300035" y="600032"/>
                    </a:moveTo>
                    <a:cubicBezTo>
                      <a:pt x="379599" y="600032"/>
                      <a:pt x="455908" y="568420"/>
                      <a:pt x="512163" y="512163"/>
                    </a:cubicBezTo>
                    <a:cubicBezTo>
                      <a:pt x="568459" y="455906"/>
                      <a:pt x="600070" y="379598"/>
                      <a:pt x="600070" y="299996"/>
                    </a:cubicBezTo>
                    <a:cubicBezTo>
                      <a:pt x="600032" y="220433"/>
                      <a:pt x="568420" y="144124"/>
                      <a:pt x="512163" y="87869"/>
                    </a:cubicBezTo>
                    <a:cubicBezTo>
                      <a:pt x="455906" y="31611"/>
                      <a:pt x="379598" y="0"/>
                      <a:pt x="300035" y="0"/>
                    </a:cubicBezTo>
                    <a:cubicBezTo>
                      <a:pt x="220434" y="0"/>
                      <a:pt x="144124" y="31611"/>
                      <a:pt x="87868" y="87869"/>
                    </a:cubicBezTo>
                    <a:cubicBezTo>
                      <a:pt x="31611" y="144126"/>
                      <a:pt x="0" y="220434"/>
                      <a:pt x="0" y="300036"/>
                    </a:cubicBezTo>
                    <a:cubicBezTo>
                      <a:pt x="77" y="379561"/>
                      <a:pt x="31726" y="455830"/>
                      <a:pt x="87983" y="512055"/>
                    </a:cubicBezTo>
                    <a:cubicBezTo>
                      <a:pt x="144240" y="568313"/>
                      <a:pt x="220470" y="599962"/>
                      <a:pt x="300042" y="600039"/>
                    </a:cubicBezTo>
                    <a:close/>
                    <a:moveTo>
                      <a:pt x="300035" y="171407"/>
                    </a:moveTo>
                    <a:lnTo>
                      <a:pt x="300035" y="171445"/>
                    </a:lnTo>
                    <a:cubicBezTo>
                      <a:pt x="352044" y="171445"/>
                      <a:pt x="398928" y="202750"/>
                      <a:pt x="418826" y="250818"/>
                    </a:cubicBezTo>
                    <a:cubicBezTo>
                      <a:pt x="438726" y="298846"/>
                      <a:pt x="427743" y="354148"/>
                      <a:pt x="390965" y="390927"/>
                    </a:cubicBezTo>
                    <a:cubicBezTo>
                      <a:pt x="354187" y="427705"/>
                      <a:pt x="298887" y="438726"/>
                      <a:pt x="250816" y="418826"/>
                    </a:cubicBezTo>
                    <a:cubicBezTo>
                      <a:pt x="202788" y="398926"/>
                      <a:pt x="171444" y="352007"/>
                      <a:pt x="171444" y="300036"/>
                    </a:cubicBezTo>
                    <a:cubicBezTo>
                      <a:pt x="171521" y="229045"/>
                      <a:pt x="229041" y="171527"/>
                      <a:pt x="300032" y="171448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3" name="Forma libre: forma 92">
                <a:extLst>
                  <a:ext uri="{FF2B5EF4-FFF2-40B4-BE49-F238E27FC236}">
                    <a16:creationId xmlns:a16="http://schemas.microsoft.com/office/drawing/2014/main" id="{9F696269-2552-460C-AF28-AFFFD2441CEA}"/>
                  </a:ext>
                </a:extLst>
              </p:cNvPr>
              <p:cNvSpPr/>
              <p:nvPr/>
            </p:nvSpPr>
            <p:spPr>
              <a:xfrm>
                <a:off x="4081222" y="30431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4" name="Forma libre: forma 93">
                <a:extLst>
                  <a:ext uri="{FF2B5EF4-FFF2-40B4-BE49-F238E27FC236}">
                    <a16:creationId xmlns:a16="http://schemas.microsoft.com/office/drawing/2014/main" id="{57A80812-07A7-EEA3-8E98-DA602847C757}"/>
                  </a:ext>
                </a:extLst>
              </p:cNvPr>
              <p:cNvSpPr/>
              <p:nvPr/>
            </p:nvSpPr>
            <p:spPr>
              <a:xfrm>
                <a:off x="4081222" y="33860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5" name="Forma libre: forma 94">
                <a:extLst>
                  <a:ext uri="{FF2B5EF4-FFF2-40B4-BE49-F238E27FC236}">
                    <a16:creationId xmlns:a16="http://schemas.microsoft.com/office/drawing/2014/main" id="{735E51DF-67AA-4DE6-9092-04769F010989}"/>
                  </a:ext>
                </a:extLst>
              </p:cNvPr>
              <p:cNvSpPr/>
              <p:nvPr/>
            </p:nvSpPr>
            <p:spPr>
              <a:xfrm>
                <a:off x="4081222" y="37289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6" name="Forma libre: forma 95">
                <a:extLst>
                  <a:ext uri="{FF2B5EF4-FFF2-40B4-BE49-F238E27FC236}">
                    <a16:creationId xmlns:a16="http://schemas.microsoft.com/office/drawing/2014/main" id="{95E5A2E6-6464-81FC-A66B-438797250864}"/>
                  </a:ext>
                </a:extLst>
              </p:cNvPr>
              <p:cNvSpPr/>
              <p:nvPr/>
            </p:nvSpPr>
            <p:spPr>
              <a:xfrm>
                <a:off x="4081222" y="40718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7" name="Forma libre: forma 96">
                <a:extLst>
                  <a:ext uri="{FF2B5EF4-FFF2-40B4-BE49-F238E27FC236}">
                    <a16:creationId xmlns:a16="http://schemas.microsoft.com/office/drawing/2014/main" id="{397FD626-D06E-47B5-FE62-D3695F0A57B6}"/>
                  </a:ext>
                </a:extLst>
              </p:cNvPr>
              <p:cNvSpPr/>
              <p:nvPr/>
            </p:nvSpPr>
            <p:spPr>
              <a:xfrm>
                <a:off x="7769748" y="30431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8" name="Forma libre: forma 97">
                <a:extLst>
                  <a:ext uri="{FF2B5EF4-FFF2-40B4-BE49-F238E27FC236}">
                    <a16:creationId xmlns:a16="http://schemas.microsoft.com/office/drawing/2014/main" id="{29353733-A23A-2B29-8C32-5C61507AFE5B}"/>
                  </a:ext>
                </a:extLst>
              </p:cNvPr>
              <p:cNvSpPr/>
              <p:nvPr/>
            </p:nvSpPr>
            <p:spPr>
              <a:xfrm>
                <a:off x="7769748" y="33860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9" name="Forma libre: forma 98">
                <a:extLst>
                  <a:ext uri="{FF2B5EF4-FFF2-40B4-BE49-F238E27FC236}">
                    <a16:creationId xmlns:a16="http://schemas.microsoft.com/office/drawing/2014/main" id="{EC8B8ABF-202F-9EC4-94AF-616039D33609}"/>
                  </a:ext>
                </a:extLst>
              </p:cNvPr>
              <p:cNvSpPr/>
              <p:nvPr/>
            </p:nvSpPr>
            <p:spPr>
              <a:xfrm>
                <a:off x="7769748" y="37289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0" name="Forma libre: forma 99">
                <a:extLst>
                  <a:ext uri="{FF2B5EF4-FFF2-40B4-BE49-F238E27FC236}">
                    <a16:creationId xmlns:a16="http://schemas.microsoft.com/office/drawing/2014/main" id="{B80D8F5A-C74F-F264-A9D9-0903B3F8D2EE}"/>
                  </a:ext>
                </a:extLst>
              </p:cNvPr>
              <p:cNvSpPr/>
              <p:nvPr/>
            </p:nvSpPr>
            <p:spPr>
              <a:xfrm>
                <a:off x="7769748" y="40718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1" name="Forma libre: forma 100">
                <a:extLst>
                  <a:ext uri="{FF2B5EF4-FFF2-40B4-BE49-F238E27FC236}">
                    <a16:creationId xmlns:a16="http://schemas.microsoft.com/office/drawing/2014/main" id="{1C8507A8-7A22-7DFB-82AD-BA6212696547}"/>
                  </a:ext>
                </a:extLst>
              </p:cNvPr>
              <p:cNvSpPr/>
              <p:nvPr/>
            </p:nvSpPr>
            <p:spPr>
              <a:xfrm>
                <a:off x="5024295" y="27002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0 w 343282"/>
                  <a:gd name="connsiteY7" fmla="*/ 146421 h 171450"/>
                  <a:gd name="connsiteX8" fmla="*/ 343282 w 343282"/>
                  <a:gd name="connsiteY8" fmla="*/ 85725 h 171450"/>
                  <a:gd name="connsiteX9" fmla="*/ 318100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5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5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2" name="Forma libre: forma 101">
                <a:extLst>
                  <a:ext uri="{FF2B5EF4-FFF2-40B4-BE49-F238E27FC236}">
                    <a16:creationId xmlns:a16="http://schemas.microsoft.com/office/drawing/2014/main" id="{C3F7D294-01A1-3043-9DAF-00342A40E552}"/>
                  </a:ext>
                </a:extLst>
              </p:cNvPr>
              <p:cNvSpPr/>
              <p:nvPr/>
            </p:nvSpPr>
            <p:spPr>
              <a:xfrm>
                <a:off x="6824422" y="27002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1 w 343282"/>
                  <a:gd name="connsiteY2" fmla="*/ 146421 h 171450"/>
                  <a:gd name="connsiteX3" fmla="*/ 343282 w 343282"/>
                  <a:gd name="connsiteY3" fmla="*/ 85725 h 171450"/>
                  <a:gd name="connsiteX4" fmla="*/ 318101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3" name="Forma libre: forma 102">
                <a:extLst>
                  <a:ext uri="{FF2B5EF4-FFF2-40B4-BE49-F238E27FC236}">
                    <a16:creationId xmlns:a16="http://schemas.microsoft.com/office/drawing/2014/main" id="{06427A53-7BFD-18A8-9340-349987EC9ED2}"/>
                  </a:ext>
                </a:extLst>
              </p:cNvPr>
              <p:cNvSpPr/>
              <p:nvPr/>
            </p:nvSpPr>
            <p:spPr>
              <a:xfrm>
                <a:off x="3352812" y="171398"/>
                <a:ext cx="5486400" cy="5143545"/>
              </a:xfrm>
              <a:custGeom>
                <a:avLst/>
                <a:gdLst>
                  <a:gd name="connsiteX0" fmla="*/ 5314938 w 5486400"/>
                  <a:gd name="connsiteY0" fmla="*/ 4644192 h 5143545"/>
                  <a:gd name="connsiteX1" fmla="*/ 5314938 w 5486400"/>
                  <a:gd name="connsiteY1" fmla="*/ 4543506 h 5143545"/>
                  <a:gd name="connsiteX2" fmla="*/ 5186311 w 5486400"/>
                  <a:gd name="connsiteY2" fmla="*/ 4321121 h 5143545"/>
                  <a:gd name="connsiteX3" fmla="*/ 5186349 w 5486400"/>
                  <a:gd name="connsiteY3" fmla="*/ 2890542 h 5143545"/>
                  <a:gd name="connsiteX4" fmla="*/ 5308275 w 5486400"/>
                  <a:gd name="connsiteY4" fmla="*/ 2838457 h 5143545"/>
                  <a:gd name="connsiteX5" fmla="*/ 5357797 w 5486400"/>
                  <a:gd name="connsiteY5" fmla="*/ 2715453 h 5143545"/>
                  <a:gd name="connsiteX6" fmla="*/ 5357797 w 5486400"/>
                  <a:gd name="connsiteY6" fmla="*/ 2536773 h 5143545"/>
                  <a:gd name="connsiteX7" fmla="*/ 5308275 w 5486400"/>
                  <a:gd name="connsiteY7" fmla="*/ 2413770 h 5143545"/>
                  <a:gd name="connsiteX8" fmla="*/ 5186349 w 5486400"/>
                  <a:gd name="connsiteY8" fmla="*/ 2361684 h 5143545"/>
                  <a:gd name="connsiteX9" fmla="*/ 4329099 w 5486400"/>
                  <a:gd name="connsiteY9" fmla="*/ 2361608 h 5143545"/>
                  <a:gd name="connsiteX10" fmla="*/ 4329099 w 5486400"/>
                  <a:gd name="connsiteY10" fmla="*/ 2533058 h 5143545"/>
                  <a:gd name="connsiteX11" fmla="*/ 5186349 w 5486400"/>
                  <a:gd name="connsiteY11" fmla="*/ 2533134 h 5143545"/>
                  <a:gd name="connsiteX12" fmla="*/ 5186349 w 5486400"/>
                  <a:gd name="connsiteY12" fmla="*/ 2719084 h 5143545"/>
                  <a:gd name="connsiteX13" fmla="*/ 5100586 w 5486400"/>
                  <a:gd name="connsiteY13" fmla="*/ 2719084 h 5143545"/>
                  <a:gd name="connsiteX14" fmla="*/ 5014861 w 5486400"/>
                  <a:gd name="connsiteY14" fmla="*/ 2804809 h 5143545"/>
                  <a:gd name="connsiteX15" fmla="*/ 5014861 w 5486400"/>
                  <a:gd name="connsiteY15" fmla="*/ 4286333 h 5143545"/>
                  <a:gd name="connsiteX16" fmla="*/ 4157650 w 5486400"/>
                  <a:gd name="connsiteY16" fmla="*/ 4286295 h 5143545"/>
                  <a:gd name="connsiteX17" fmla="*/ 4157650 w 5486400"/>
                  <a:gd name="connsiteY17" fmla="*/ 2176480 h 5143545"/>
                  <a:gd name="connsiteX18" fmla="*/ 4157650 w 5486400"/>
                  <a:gd name="connsiteY18" fmla="*/ 2176519 h 5143545"/>
                  <a:gd name="connsiteX19" fmla="*/ 4082411 w 5486400"/>
                  <a:gd name="connsiteY19" fmla="*/ 1994311 h 5143545"/>
                  <a:gd name="connsiteX20" fmla="*/ 3900478 w 5486400"/>
                  <a:gd name="connsiteY20" fmla="*/ 1918498 h 5143545"/>
                  <a:gd name="connsiteX21" fmla="*/ 3511159 w 5486400"/>
                  <a:gd name="connsiteY21" fmla="*/ 1918498 h 5143545"/>
                  <a:gd name="connsiteX22" fmla="*/ 3514718 w 5486400"/>
                  <a:gd name="connsiteY22" fmla="*/ 1846321 h 5143545"/>
                  <a:gd name="connsiteX23" fmla="*/ 3514718 w 5486400"/>
                  <a:gd name="connsiteY23" fmla="*/ 1846359 h 5143545"/>
                  <a:gd name="connsiteX24" fmla="*/ 3318472 w 5486400"/>
                  <a:gd name="connsiteY24" fmla="*/ 1330863 h 5143545"/>
                  <a:gd name="connsiteX25" fmla="*/ 2828918 w 5486400"/>
                  <a:gd name="connsiteY25" fmla="*/ 1076676 h 5143545"/>
                  <a:gd name="connsiteX26" fmla="*/ 2828918 w 5486400"/>
                  <a:gd name="connsiteY26" fmla="*/ 664088 h 5143545"/>
                  <a:gd name="connsiteX27" fmla="*/ 3003317 w 5486400"/>
                  <a:gd name="connsiteY27" fmla="*/ 700981 h 5143545"/>
                  <a:gd name="connsiteX28" fmla="*/ 3218854 w 5486400"/>
                  <a:gd name="connsiteY28" fmla="*/ 771704 h 5143545"/>
                  <a:gd name="connsiteX29" fmla="*/ 3428993 w 5486400"/>
                  <a:gd name="connsiteY29" fmla="*/ 625129 h 5143545"/>
                  <a:gd name="connsiteX30" fmla="*/ 3428993 w 5486400"/>
                  <a:gd name="connsiteY30" fmla="*/ 146598 h 5143545"/>
                  <a:gd name="connsiteX31" fmla="*/ 3375033 w 5486400"/>
                  <a:gd name="connsiteY31" fmla="*/ 66996 h 5143545"/>
                  <a:gd name="connsiteX32" fmla="*/ 3281118 w 5486400"/>
                  <a:gd name="connsiteY32" fmla="*/ 87547 h 5143545"/>
                  <a:gd name="connsiteX33" fmla="*/ 3083187 w 5486400"/>
                  <a:gd name="connsiteY33" fmla="*/ 70708 h 5143545"/>
                  <a:gd name="connsiteX34" fmla="*/ 2681082 w 5486400"/>
                  <a:gd name="connsiteY34" fmla="*/ 87547 h 5143545"/>
                  <a:gd name="connsiteX35" fmla="*/ 2681044 w 5486400"/>
                  <a:gd name="connsiteY35" fmla="*/ 87547 h 5143545"/>
                  <a:gd name="connsiteX36" fmla="*/ 2657470 w 5486400"/>
                  <a:gd name="connsiteY36" fmla="*/ 146598 h 5143545"/>
                  <a:gd name="connsiteX37" fmla="*/ 2657470 w 5486400"/>
                  <a:gd name="connsiteY37" fmla="*/ 1076680 h 5143545"/>
                  <a:gd name="connsiteX38" fmla="*/ 2167917 w 5486400"/>
                  <a:gd name="connsiteY38" fmla="*/ 1330827 h 5143545"/>
                  <a:gd name="connsiteX39" fmla="*/ 1971670 w 5486400"/>
                  <a:gd name="connsiteY39" fmla="*/ 1846363 h 5143545"/>
                  <a:gd name="connsiteX40" fmla="*/ 1975229 w 5486400"/>
                  <a:gd name="connsiteY40" fmla="*/ 1918540 h 5143545"/>
                  <a:gd name="connsiteX41" fmla="*/ 1585910 w 5486400"/>
                  <a:gd name="connsiteY41" fmla="*/ 1918502 h 5143545"/>
                  <a:gd name="connsiteX42" fmla="*/ 1403978 w 5486400"/>
                  <a:gd name="connsiteY42" fmla="*/ 1994315 h 5143545"/>
                  <a:gd name="connsiteX43" fmla="*/ 1328738 w 5486400"/>
                  <a:gd name="connsiteY43" fmla="*/ 2176483 h 5143545"/>
                  <a:gd name="connsiteX44" fmla="*/ 1328738 w 5486400"/>
                  <a:gd name="connsiteY44" fmla="*/ 4286298 h 5143545"/>
                  <a:gd name="connsiteX45" fmla="*/ 471567 w 5486400"/>
                  <a:gd name="connsiteY45" fmla="*/ 4286298 h 5143545"/>
                  <a:gd name="connsiteX46" fmla="*/ 471567 w 5486400"/>
                  <a:gd name="connsiteY46" fmla="*/ 2804774 h 5143545"/>
                  <a:gd name="connsiteX47" fmla="*/ 385842 w 5486400"/>
                  <a:gd name="connsiteY47" fmla="*/ 2719049 h 5143545"/>
                  <a:gd name="connsiteX48" fmla="*/ 300040 w 5486400"/>
                  <a:gd name="connsiteY48" fmla="*/ 2715413 h 5143545"/>
                  <a:gd name="connsiteX49" fmla="*/ 300040 w 5486400"/>
                  <a:gd name="connsiteY49" fmla="*/ 2533098 h 5143545"/>
                  <a:gd name="connsiteX50" fmla="*/ 1157290 w 5486400"/>
                  <a:gd name="connsiteY50" fmla="*/ 2533022 h 5143545"/>
                  <a:gd name="connsiteX51" fmla="*/ 1157290 w 5486400"/>
                  <a:gd name="connsiteY51" fmla="*/ 2361572 h 5143545"/>
                  <a:gd name="connsiteX52" fmla="*/ 300040 w 5486400"/>
                  <a:gd name="connsiteY52" fmla="*/ 2361648 h 5143545"/>
                  <a:gd name="connsiteX53" fmla="*/ 178115 w 5486400"/>
                  <a:gd name="connsiteY53" fmla="*/ 2413734 h 5143545"/>
                  <a:gd name="connsiteX54" fmla="*/ 128593 w 5486400"/>
                  <a:gd name="connsiteY54" fmla="*/ 2536737 h 5143545"/>
                  <a:gd name="connsiteX55" fmla="*/ 128593 w 5486400"/>
                  <a:gd name="connsiteY55" fmla="*/ 2715456 h 5143545"/>
                  <a:gd name="connsiteX56" fmla="*/ 128593 w 5486400"/>
                  <a:gd name="connsiteY56" fmla="*/ 2715418 h 5143545"/>
                  <a:gd name="connsiteX57" fmla="*/ 178115 w 5486400"/>
                  <a:gd name="connsiteY57" fmla="*/ 2838421 h 5143545"/>
                  <a:gd name="connsiteX58" fmla="*/ 300040 w 5486400"/>
                  <a:gd name="connsiteY58" fmla="*/ 2890507 h 5143545"/>
                  <a:gd name="connsiteX59" fmla="*/ 300117 w 5486400"/>
                  <a:gd name="connsiteY59" fmla="*/ 4321086 h 5143545"/>
                  <a:gd name="connsiteX60" fmla="*/ 171451 w 5486400"/>
                  <a:gd name="connsiteY60" fmla="*/ 4543510 h 5143545"/>
                  <a:gd name="connsiteX61" fmla="*/ 171451 w 5486400"/>
                  <a:gd name="connsiteY61" fmla="*/ 4644196 h 5143545"/>
                  <a:gd name="connsiteX62" fmla="*/ 47302 w 5486400"/>
                  <a:gd name="connsiteY62" fmla="*/ 4738110 h 5143545"/>
                  <a:gd name="connsiteX63" fmla="*/ 0 w 5486400"/>
                  <a:gd name="connsiteY63" fmla="*/ 4886370 h 5143545"/>
                  <a:gd name="connsiteX64" fmla="*/ 0 w 5486400"/>
                  <a:gd name="connsiteY64" fmla="*/ 5057820 h 5143545"/>
                  <a:gd name="connsiteX65" fmla="*/ 85725 w 5486400"/>
                  <a:gd name="connsiteY65" fmla="*/ 5143545 h 5143545"/>
                  <a:gd name="connsiteX66" fmla="*/ 5400675 w 5486400"/>
                  <a:gd name="connsiteY66" fmla="*/ 5143545 h 5143545"/>
                  <a:gd name="connsiteX67" fmla="*/ 5486400 w 5486400"/>
                  <a:gd name="connsiteY67" fmla="*/ 5057820 h 5143545"/>
                  <a:gd name="connsiteX68" fmla="*/ 5486400 w 5486400"/>
                  <a:gd name="connsiteY68" fmla="*/ 4886370 h 5143545"/>
                  <a:gd name="connsiteX69" fmla="*/ 5439098 w 5486400"/>
                  <a:gd name="connsiteY69" fmla="*/ 4738110 h 5143545"/>
                  <a:gd name="connsiteX70" fmla="*/ 5314949 w 5486400"/>
                  <a:gd name="connsiteY70" fmla="*/ 4644196 h 5143545"/>
                  <a:gd name="connsiteX71" fmla="*/ 342888 w 5486400"/>
                  <a:gd name="connsiteY71" fmla="*/ 4543506 h 5143545"/>
                  <a:gd name="connsiteX72" fmla="*/ 428613 w 5486400"/>
                  <a:gd name="connsiteY72" fmla="*/ 4457781 h 5143545"/>
                  <a:gd name="connsiteX73" fmla="*/ 5057763 w 5486400"/>
                  <a:gd name="connsiteY73" fmla="*/ 4457781 h 5143545"/>
                  <a:gd name="connsiteX74" fmla="*/ 5143488 w 5486400"/>
                  <a:gd name="connsiteY74" fmla="*/ 4543506 h 5143545"/>
                  <a:gd name="connsiteX75" fmla="*/ 5143488 w 5486400"/>
                  <a:gd name="connsiteY75" fmla="*/ 4629193 h 5143545"/>
                  <a:gd name="connsiteX76" fmla="*/ 342888 w 5486400"/>
                  <a:gd name="connsiteY76" fmla="*/ 4629193 h 5143545"/>
                  <a:gd name="connsiteX77" fmla="*/ 3214626 w 5486400"/>
                  <a:gd name="connsiteY77" fmla="*/ 4286331 h 5143545"/>
                  <a:gd name="connsiteX78" fmla="*/ 2271651 w 5486400"/>
                  <a:gd name="connsiteY78" fmla="*/ 4286331 h 5143545"/>
                  <a:gd name="connsiteX79" fmla="*/ 2271651 w 5486400"/>
                  <a:gd name="connsiteY79" fmla="*/ 3535743 h 5143545"/>
                  <a:gd name="connsiteX80" fmla="*/ 2403491 w 5486400"/>
                  <a:gd name="connsiteY80" fmla="*/ 3217982 h 5143545"/>
                  <a:gd name="connsiteX81" fmla="*/ 2721252 w 5486400"/>
                  <a:gd name="connsiteY81" fmla="*/ 3086142 h 5143545"/>
                  <a:gd name="connsiteX82" fmla="*/ 2765033 w 5486400"/>
                  <a:gd name="connsiteY82" fmla="*/ 3086142 h 5143545"/>
                  <a:gd name="connsiteX83" fmla="*/ 3082794 w 5486400"/>
                  <a:gd name="connsiteY83" fmla="*/ 3217982 h 5143545"/>
                  <a:gd name="connsiteX84" fmla="*/ 3214634 w 5486400"/>
                  <a:gd name="connsiteY84" fmla="*/ 3535743 h 5143545"/>
                  <a:gd name="connsiteX85" fmla="*/ 3003262 w 5486400"/>
                  <a:gd name="connsiteY85" fmla="*/ 222476 h 5143545"/>
                  <a:gd name="connsiteX86" fmla="*/ 3257489 w 5486400"/>
                  <a:gd name="connsiteY86" fmla="*/ 290061 h 5143545"/>
                  <a:gd name="connsiteX87" fmla="*/ 3257489 w 5486400"/>
                  <a:gd name="connsiteY87" fmla="*/ 586767 h 5143545"/>
                  <a:gd name="connsiteX88" fmla="*/ 3083090 w 5486400"/>
                  <a:gd name="connsiteY88" fmla="*/ 549263 h 5143545"/>
                  <a:gd name="connsiteX89" fmla="*/ 2867553 w 5486400"/>
                  <a:gd name="connsiteY89" fmla="*/ 478539 h 5143545"/>
                  <a:gd name="connsiteX90" fmla="*/ 2828862 w 5486400"/>
                  <a:gd name="connsiteY90" fmla="*/ 481678 h 5143545"/>
                  <a:gd name="connsiteX91" fmla="*/ 2828862 w 5486400"/>
                  <a:gd name="connsiteY91" fmla="*/ 184971 h 5143545"/>
                  <a:gd name="connsiteX92" fmla="*/ 3003261 w 5486400"/>
                  <a:gd name="connsiteY92" fmla="*/ 222475 h 5143545"/>
                  <a:gd name="connsiteX93" fmla="*/ 1500087 w 5486400"/>
                  <a:gd name="connsiteY93" fmla="*/ 2176517 h 5143545"/>
                  <a:gd name="connsiteX94" fmla="*/ 1585812 w 5486400"/>
                  <a:gd name="connsiteY94" fmla="*/ 2089988 h 5143545"/>
                  <a:gd name="connsiteX95" fmla="*/ 2076090 w 5486400"/>
                  <a:gd name="connsiteY95" fmla="*/ 2089988 h 5143545"/>
                  <a:gd name="connsiteX96" fmla="*/ 2142833 w 5486400"/>
                  <a:gd name="connsiteY96" fmla="*/ 2057190 h 5143545"/>
                  <a:gd name="connsiteX97" fmla="*/ 2159595 w 5486400"/>
                  <a:gd name="connsiteY97" fmla="*/ 1984784 h 5143545"/>
                  <a:gd name="connsiteX98" fmla="*/ 2143024 w 5486400"/>
                  <a:gd name="connsiteY98" fmla="*/ 1846399 h 5143545"/>
                  <a:gd name="connsiteX99" fmla="*/ 2317649 w 5486400"/>
                  <a:gd name="connsiteY99" fmla="*/ 1419998 h 5143545"/>
                  <a:gd name="connsiteX100" fmla="*/ 2743099 w 5486400"/>
                  <a:gd name="connsiteY100" fmla="*/ 1243110 h 5143545"/>
                  <a:gd name="connsiteX101" fmla="*/ 3168550 w 5486400"/>
                  <a:gd name="connsiteY101" fmla="*/ 1419998 h 5143545"/>
                  <a:gd name="connsiteX102" fmla="*/ 3343174 w 5486400"/>
                  <a:gd name="connsiteY102" fmla="*/ 1846399 h 5143545"/>
                  <a:gd name="connsiteX103" fmla="*/ 3326642 w 5486400"/>
                  <a:gd name="connsiteY103" fmla="*/ 1984784 h 5143545"/>
                  <a:gd name="connsiteX104" fmla="*/ 3343365 w 5486400"/>
                  <a:gd name="connsiteY104" fmla="*/ 2057229 h 5143545"/>
                  <a:gd name="connsiteX105" fmla="*/ 3410109 w 5486400"/>
                  <a:gd name="connsiteY105" fmla="*/ 2089988 h 5143545"/>
                  <a:gd name="connsiteX106" fmla="*/ 3900387 w 5486400"/>
                  <a:gd name="connsiteY106" fmla="*/ 2089988 h 5143545"/>
                  <a:gd name="connsiteX107" fmla="*/ 3986112 w 5486400"/>
                  <a:gd name="connsiteY107" fmla="*/ 2176517 h 5143545"/>
                  <a:gd name="connsiteX108" fmla="*/ 3986112 w 5486400"/>
                  <a:gd name="connsiteY108" fmla="*/ 4286331 h 5143545"/>
                  <a:gd name="connsiteX109" fmla="*/ 3386037 w 5486400"/>
                  <a:gd name="connsiteY109" fmla="*/ 4286331 h 5143545"/>
                  <a:gd name="connsiteX110" fmla="*/ 3386037 w 5486400"/>
                  <a:gd name="connsiteY110" fmla="*/ 3535743 h 5143545"/>
                  <a:gd name="connsiteX111" fmla="*/ 3203908 w 5486400"/>
                  <a:gd name="connsiteY111" fmla="*/ 3096782 h 5143545"/>
                  <a:gd name="connsiteX112" fmla="*/ 2764986 w 5486400"/>
                  <a:gd name="connsiteY112" fmla="*/ 2914692 h 5143545"/>
                  <a:gd name="connsiteX113" fmla="*/ 2721205 w 5486400"/>
                  <a:gd name="connsiteY113" fmla="*/ 2914692 h 5143545"/>
                  <a:gd name="connsiteX114" fmla="*/ 2282283 w 5486400"/>
                  <a:gd name="connsiteY114" fmla="*/ 3096782 h 5143545"/>
                  <a:gd name="connsiteX115" fmla="*/ 2100154 w 5486400"/>
                  <a:gd name="connsiteY115" fmla="*/ 3535743 h 5143545"/>
                  <a:gd name="connsiteX116" fmla="*/ 2100154 w 5486400"/>
                  <a:gd name="connsiteY116" fmla="*/ 4286371 h 5143545"/>
                  <a:gd name="connsiteX117" fmla="*/ 1500079 w 5486400"/>
                  <a:gd name="connsiteY117" fmla="*/ 4286332 h 5143545"/>
                  <a:gd name="connsiteX118" fmla="*/ 5314898 w 5486400"/>
                  <a:gd name="connsiteY118" fmla="*/ 4972131 h 5143545"/>
                  <a:gd name="connsiteX119" fmla="*/ 171398 w 5486400"/>
                  <a:gd name="connsiteY119" fmla="*/ 4972131 h 5143545"/>
                  <a:gd name="connsiteX120" fmla="*/ 171398 w 5486400"/>
                  <a:gd name="connsiteY120" fmla="*/ 4886406 h 5143545"/>
                  <a:gd name="connsiteX121" fmla="*/ 257123 w 5486400"/>
                  <a:gd name="connsiteY121" fmla="*/ 4800681 h 5143545"/>
                  <a:gd name="connsiteX122" fmla="*/ 5229173 w 5486400"/>
                  <a:gd name="connsiteY122" fmla="*/ 4800681 h 5143545"/>
                  <a:gd name="connsiteX123" fmla="*/ 5314898 w 5486400"/>
                  <a:gd name="connsiteY123" fmla="*/ 4886406 h 514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5486400" h="5143545">
                    <a:moveTo>
                      <a:pt x="5314938" y="4644192"/>
                    </a:moveTo>
                    <a:lnTo>
                      <a:pt x="5314938" y="4543506"/>
                    </a:lnTo>
                    <a:cubicBezTo>
                      <a:pt x="5314823" y="4451735"/>
                      <a:pt x="5265799" y="4366962"/>
                      <a:pt x="5186311" y="4321121"/>
                    </a:cubicBezTo>
                    <a:lnTo>
                      <a:pt x="5186349" y="2890542"/>
                    </a:lnTo>
                    <a:cubicBezTo>
                      <a:pt x="5232273" y="2890006"/>
                      <a:pt x="5276131" y="2871253"/>
                      <a:pt x="5308275" y="2838457"/>
                    </a:cubicBezTo>
                    <a:cubicBezTo>
                      <a:pt x="5340421" y="2805621"/>
                      <a:pt x="5358218" y="2761381"/>
                      <a:pt x="5357797" y="2715453"/>
                    </a:cubicBezTo>
                    <a:lnTo>
                      <a:pt x="5357797" y="2536773"/>
                    </a:lnTo>
                    <a:cubicBezTo>
                      <a:pt x="5358218" y="2490811"/>
                      <a:pt x="5340422" y="2446609"/>
                      <a:pt x="5308275" y="2413770"/>
                    </a:cubicBezTo>
                    <a:cubicBezTo>
                      <a:pt x="5276128" y="2380934"/>
                      <a:pt x="5232271" y="2362221"/>
                      <a:pt x="5186349" y="2361684"/>
                    </a:cubicBezTo>
                    <a:lnTo>
                      <a:pt x="4329099" y="2361608"/>
                    </a:lnTo>
                    <a:lnTo>
                      <a:pt x="4329099" y="2533058"/>
                    </a:lnTo>
                    <a:lnTo>
                      <a:pt x="5186349" y="2533134"/>
                    </a:lnTo>
                    <a:lnTo>
                      <a:pt x="5186349" y="2719084"/>
                    </a:lnTo>
                    <a:lnTo>
                      <a:pt x="5100586" y="2719084"/>
                    </a:lnTo>
                    <a:cubicBezTo>
                      <a:pt x="5053246" y="2719084"/>
                      <a:pt x="5014861" y="2757470"/>
                      <a:pt x="5014861" y="2804809"/>
                    </a:cubicBezTo>
                    <a:lnTo>
                      <a:pt x="5014861" y="4286333"/>
                    </a:lnTo>
                    <a:lnTo>
                      <a:pt x="4157650" y="4286295"/>
                    </a:lnTo>
                    <a:lnTo>
                      <a:pt x="4157650" y="2176480"/>
                    </a:lnTo>
                    <a:lnTo>
                      <a:pt x="4157650" y="2176519"/>
                    </a:lnTo>
                    <a:cubicBezTo>
                      <a:pt x="4157688" y="2108206"/>
                      <a:pt x="4130632" y="2042689"/>
                      <a:pt x="4082411" y="1994311"/>
                    </a:cubicBezTo>
                    <a:cubicBezTo>
                      <a:pt x="4034191" y="1945976"/>
                      <a:pt x="3968744" y="1918689"/>
                      <a:pt x="3900478" y="1918498"/>
                    </a:cubicBezTo>
                    <a:lnTo>
                      <a:pt x="3511159" y="1918498"/>
                    </a:lnTo>
                    <a:cubicBezTo>
                      <a:pt x="3513494" y="1894234"/>
                      <a:pt x="3514718" y="1870125"/>
                      <a:pt x="3514718" y="1846321"/>
                    </a:cubicBezTo>
                    <a:lnTo>
                      <a:pt x="3514718" y="1846359"/>
                    </a:lnTo>
                    <a:cubicBezTo>
                      <a:pt x="3514795" y="1656275"/>
                      <a:pt x="3444952" y="1472764"/>
                      <a:pt x="3318472" y="1330863"/>
                    </a:cubicBezTo>
                    <a:cubicBezTo>
                      <a:pt x="3192030" y="1188921"/>
                      <a:pt x="3017788" y="1098445"/>
                      <a:pt x="2828918" y="1076676"/>
                    </a:cubicBezTo>
                    <a:lnTo>
                      <a:pt x="2828918" y="664088"/>
                    </a:lnTo>
                    <a:cubicBezTo>
                      <a:pt x="2867992" y="637491"/>
                      <a:pt x="2908253" y="650885"/>
                      <a:pt x="3003317" y="700981"/>
                    </a:cubicBezTo>
                    <a:cubicBezTo>
                      <a:pt x="3068453" y="741470"/>
                      <a:pt x="3142388" y="765734"/>
                      <a:pt x="3218854" y="771704"/>
                    </a:cubicBezTo>
                    <a:cubicBezTo>
                      <a:pt x="3295318" y="771704"/>
                      <a:pt x="3428993" y="717514"/>
                      <a:pt x="3428993" y="625129"/>
                    </a:cubicBezTo>
                    <a:lnTo>
                      <a:pt x="3428993" y="146598"/>
                    </a:lnTo>
                    <a:cubicBezTo>
                      <a:pt x="3428993" y="111542"/>
                      <a:pt x="3407639" y="80007"/>
                      <a:pt x="3375033" y="66996"/>
                    </a:cubicBezTo>
                    <a:cubicBezTo>
                      <a:pt x="3342465" y="53984"/>
                      <a:pt x="3305266" y="62135"/>
                      <a:pt x="3281118" y="87547"/>
                    </a:cubicBezTo>
                    <a:cubicBezTo>
                      <a:pt x="3232324" y="138944"/>
                      <a:pt x="3197077" y="130715"/>
                      <a:pt x="3083187" y="70708"/>
                    </a:cubicBezTo>
                    <a:cubicBezTo>
                      <a:pt x="2980620" y="16747"/>
                      <a:pt x="2825669" y="-64728"/>
                      <a:pt x="2681082" y="87547"/>
                    </a:cubicBezTo>
                    <a:lnTo>
                      <a:pt x="2681044" y="87547"/>
                    </a:lnTo>
                    <a:cubicBezTo>
                      <a:pt x="2665927" y="103506"/>
                      <a:pt x="2657470" y="124631"/>
                      <a:pt x="2657470" y="146598"/>
                    </a:cubicBezTo>
                    <a:lnTo>
                      <a:pt x="2657470" y="1076680"/>
                    </a:lnTo>
                    <a:cubicBezTo>
                      <a:pt x="2468611" y="1098456"/>
                      <a:pt x="2294369" y="1188925"/>
                      <a:pt x="2167917" y="1330827"/>
                    </a:cubicBezTo>
                    <a:cubicBezTo>
                      <a:pt x="2041436" y="1472768"/>
                      <a:pt x="1971592" y="1656278"/>
                      <a:pt x="1971670" y="1846363"/>
                    </a:cubicBezTo>
                    <a:cubicBezTo>
                      <a:pt x="1971670" y="1870167"/>
                      <a:pt x="1972856" y="1894200"/>
                      <a:pt x="1975229" y="1918540"/>
                    </a:cubicBezTo>
                    <a:lnTo>
                      <a:pt x="1585910" y="1918502"/>
                    </a:lnTo>
                    <a:cubicBezTo>
                      <a:pt x="1517636" y="1918693"/>
                      <a:pt x="1452199" y="1945980"/>
                      <a:pt x="1403978" y="1994315"/>
                    </a:cubicBezTo>
                    <a:cubicBezTo>
                      <a:pt x="1355757" y="2042689"/>
                      <a:pt x="1328700" y="2108207"/>
                      <a:pt x="1328738" y="2176483"/>
                    </a:cubicBezTo>
                    <a:lnTo>
                      <a:pt x="1328738" y="4286298"/>
                    </a:lnTo>
                    <a:lnTo>
                      <a:pt x="471567" y="4286298"/>
                    </a:lnTo>
                    <a:lnTo>
                      <a:pt x="471567" y="2804774"/>
                    </a:lnTo>
                    <a:cubicBezTo>
                      <a:pt x="471567" y="2757434"/>
                      <a:pt x="433182" y="2719049"/>
                      <a:pt x="385842" y="2719049"/>
                    </a:cubicBezTo>
                    <a:lnTo>
                      <a:pt x="300040" y="2715413"/>
                    </a:lnTo>
                    <a:lnTo>
                      <a:pt x="300040" y="2533098"/>
                    </a:lnTo>
                    <a:lnTo>
                      <a:pt x="1157290" y="2533022"/>
                    </a:lnTo>
                    <a:lnTo>
                      <a:pt x="1157290" y="2361572"/>
                    </a:lnTo>
                    <a:lnTo>
                      <a:pt x="300040" y="2361648"/>
                    </a:lnTo>
                    <a:cubicBezTo>
                      <a:pt x="254116" y="2362184"/>
                      <a:pt x="210258" y="2380937"/>
                      <a:pt x="178115" y="2413734"/>
                    </a:cubicBezTo>
                    <a:cubicBezTo>
                      <a:pt x="145968" y="2446570"/>
                      <a:pt x="128172" y="2490772"/>
                      <a:pt x="128593" y="2536737"/>
                    </a:cubicBezTo>
                    <a:lnTo>
                      <a:pt x="128593" y="2715456"/>
                    </a:lnTo>
                    <a:lnTo>
                      <a:pt x="128593" y="2715418"/>
                    </a:lnTo>
                    <a:cubicBezTo>
                      <a:pt x="128172" y="2761342"/>
                      <a:pt x="145968" y="2805582"/>
                      <a:pt x="178115" y="2838421"/>
                    </a:cubicBezTo>
                    <a:cubicBezTo>
                      <a:pt x="210261" y="2871219"/>
                      <a:pt x="254119" y="2889971"/>
                      <a:pt x="300040" y="2890507"/>
                    </a:cubicBezTo>
                    <a:lnTo>
                      <a:pt x="300117" y="4321086"/>
                    </a:lnTo>
                    <a:cubicBezTo>
                      <a:pt x="220591" y="4366972"/>
                      <a:pt x="171569" y="4451741"/>
                      <a:pt x="171451" y="4543510"/>
                    </a:cubicBezTo>
                    <a:lnTo>
                      <a:pt x="171451" y="4644196"/>
                    </a:lnTo>
                    <a:cubicBezTo>
                      <a:pt x="121393" y="4661953"/>
                      <a:pt x="77995" y="4694751"/>
                      <a:pt x="47302" y="4738110"/>
                    </a:cubicBezTo>
                    <a:cubicBezTo>
                      <a:pt x="16609" y="4781470"/>
                      <a:pt x="76" y="4833249"/>
                      <a:pt x="0" y="4886370"/>
                    </a:cubicBezTo>
                    <a:lnTo>
                      <a:pt x="0" y="5057820"/>
                    </a:lnTo>
                    <a:cubicBezTo>
                      <a:pt x="0" y="5105160"/>
                      <a:pt x="38385" y="5143545"/>
                      <a:pt x="85725" y="5143545"/>
                    </a:cubicBezTo>
                    <a:lnTo>
                      <a:pt x="5400675" y="5143545"/>
                    </a:lnTo>
                    <a:cubicBezTo>
                      <a:pt x="5448015" y="5143545"/>
                      <a:pt x="5486400" y="5105160"/>
                      <a:pt x="5486400" y="5057820"/>
                    </a:cubicBezTo>
                    <a:lnTo>
                      <a:pt x="5486400" y="4886370"/>
                    </a:lnTo>
                    <a:cubicBezTo>
                      <a:pt x="5486324" y="4833251"/>
                      <a:pt x="5469791" y="4781472"/>
                      <a:pt x="5439098" y="4738110"/>
                    </a:cubicBezTo>
                    <a:cubicBezTo>
                      <a:pt x="5408406" y="4694750"/>
                      <a:pt x="5365008" y="4661953"/>
                      <a:pt x="5314949" y="4644196"/>
                    </a:cubicBezTo>
                    <a:close/>
                    <a:moveTo>
                      <a:pt x="342888" y="4543506"/>
                    </a:moveTo>
                    <a:cubicBezTo>
                      <a:pt x="342926" y="4496167"/>
                      <a:pt x="381273" y="4457820"/>
                      <a:pt x="428613" y="4457781"/>
                    </a:cubicBezTo>
                    <a:lnTo>
                      <a:pt x="5057763" y="4457781"/>
                    </a:lnTo>
                    <a:cubicBezTo>
                      <a:pt x="5105102" y="4457858"/>
                      <a:pt x="5143449" y="4496205"/>
                      <a:pt x="5143488" y="4543506"/>
                    </a:cubicBezTo>
                    <a:lnTo>
                      <a:pt x="5143488" y="4629193"/>
                    </a:lnTo>
                    <a:lnTo>
                      <a:pt x="342888" y="4629193"/>
                    </a:lnTo>
                    <a:close/>
                    <a:moveTo>
                      <a:pt x="3214626" y="4286331"/>
                    </a:moveTo>
                    <a:lnTo>
                      <a:pt x="2271651" y="4286331"/>
                    </a:lnTo>
                    <a:lnTo>
                      <a:pt x="2271651" y="3535743"/>
                    </a:lnTo>
                    <a:cubicBezTo>
                      <a:pt x="2271804" y="3416531"/>
                      <a:pt x="2319221" y="3302257"/>
                      <a:pt x="2403491" y="3217982"/>
                    </a:cubicBezTo>
                    <a:cubicBezTo>
                      <a:pt x="2487762" y="3133673"/>
                      <a:pt x="2602040" y="3086299"/>
                      <a:pt x="2721252" y="3086142"/>
                    </a:cubicBezTo>
                    <a:lnTo>
                      <a:pt x="2765033" y="3086142"/>
                    </a:lnTo>
                    <a:cubicBezTo>
                      <a:pt x="2884245" y="3086257"/>
                      <a:pt x="2998519" y="3133674"/>
                      <a:pt x="3082794" y="3217982"/>
                    </a:cubicBezTo>
                    <a:cubicBezTo>
                      <a:pt x="3167103" y="3302253"/>
                      <a:pt x="3214477" y="3416531"/>
                      <a:pt x="3214634" y="3535743"/>
                    </a:cubicBezTo>
                    <a:close/>
                    <a:moveTo>
                      <a:pt x="3003262" y="222476"/>
                    </a:moveTo>
                    <a:cubicBezTo>
                      <a:pt x="3071154" y="258182"/>
                      <a:pt x="3162084" y="306020"/>
                      <a:pt x="3257489" y="290061"/>
                    </a:cubicBezTo>
                    <a:lnTo>
                      <a:pt x="3257489" y="586767"/>
                    </a:lnTo>
                    <a:cubicBezTo>
                      <a:pt x="3218377" y="613288"/>
                      <a:pt x="3178078" y="599320"/>
                      <a:pt x="3083090" y="549263"/>
                    </a:cubicBezTo>
                    <a:cubicBezTo>
                      <a:pt x="3017954" y="508735"/>
                      <a:pt x="2944019" y="484510"/>
                      <a:pt x="2867553" y="478539"/>
                    </a:cubicBezTo>
                    <a:cubicBezTo>
                      <a:pt x="2854579" y="478539"/>
                      <a:pt x="2841644" y="479573"/>
                      <a:pt x="2828862" y="481678"/>
                    </a:cubicBezTo>
                    <a:lnTo>
                      <a:pt x="2828862" y="184971"/>
                    </a:lnTo>
                    <a:cubicBezTo>
                      <a:pt x="2867897" y="158450"/>
                      <a:pt x="2908234" y="172419"/>
                      <a:pt x="3003261" y="222475"/>
                    </a:cubicBezTo>
                    <a:close/>
                    <a:moveTo>
                      <a:pt x="1500087" y="2176517"/>
                    </a:moveTo>
                    <a:cubicBezTo>
                      <a:pt x="1499896" y="2128985"/>
                      <a:pt x="1538280" y="2090256"/>
                      <a:pt x="1585812" y="2089988"/>
                    </a:cubicBezTo>
                    <a:lnTo>
                      <a:pt x="2076090" y="2089988"/>
                    </a:lnTo>
                    <a:cubicBezTo>
                      <a:pt x="2102113" y="2089644"/>
                      <a:pt x="2126646" y="2077589"/>
                      <a:pt x="2142833" y="2057190"/>
                    </a:cubicBezTo>
                    <a:cubicBezTo>
                      <a:pt x="2158983" y="2036793"/>
                      <a:pt x="2165145" y="2010194"/>
                      <a:pt x="2159595" y="1984784"/>
                    </a:cubicBezTo>
                    <a:cubicBezTo>
                      <a:pt x="2148803" y="1939433"/>
                      <a:pt x="2143215" y="1893012"/>
                      <a:pt x="2143024" y="1846399"/>
                    </a:cubicBezTo>
                    <a:cubicBezTo>
                      <a:pt x="2142182" y="1686696"/>
                      <a:pt x="2205022" y="1533233"/>
                      <a:pt x="2317649" y="1419998"/>
                    </a:cubicBezTo>
                    <a:cubicBezTo>
                      <a:pt x="2430277" y="1306753"/>
                      <a:pt x="2583396" y="1243110"/>
                      <a:pt x="2743099" y="1243110"/>
                    </a:cubicBezTo>
                    <a:cubicBezTo>
                      <a:pt x="2902803" y="1243110"/>
                      <a:pt x="3055922" y="1306754"/>
                      <a:pt x="3168550" y="1419998"/>
                    </a:cubicBezTo>
                    <a:cubicBezTo>
                      <a:pt x="3281178" y="1533243"/>
                      <a:pt x="3344017" y="1686705"/>
                      <a:pt x="3343174" y="1846399"/>
                    </a:cubicBezTo>
                    <a:cubicBezTo>
                      <a:pt x="3342945" y="1893012"/>
                      <a:pt x="3337396" y="1939433"/>
                      <a:pt x="3326642" y="1984784"/>
                    </a:cubicBezTo>
                    <a:cubicBezTo>
                      <a:pt x="3321016" y="2010234"/>
                      <a:pt x="3327178" y="2036831"/>
                      <a:pt x="3343365" y="2057229"/>
                    </a:cubicBezTo>
                    <a:cubicBezTo>
                      <a:pt x="3359553" y="2077626"/>
                      <a:pt x="3384046" y="2089682"/>
                      <a:pt x="3410109" y="2089988"/>
                    </a:cubicBezTo>
                    <a:lnTo>
                      <a:pt x="3900387" y="2089988"/>
                    </a:lnTo>
                    <a:cubicBezTo>
                      <a:pt x="3947919" y="2090294"/>
                      <a:pt x="3986265" y="2128986"/>
                      <a:pt x="3986112" y="2176517"/>
                    </a:cubicBezTo>
                    <a:lnTo>
                      <a:pt x="3986112" y="4286331"/>
                    </a:lnTo>
                    <a:lnTo>
                      <a:pt x="3386037" y="4286331"/>
                    </a:lnTo>
                    <a:lnTo>
                      <a:pt x="3386037" y="3535743"/>
                    </a:lnTo>
                    <a:cubicBezTo>
                      <a:pt x="3385846" y="3371063"/>
                      <a:pt x="3320366" y="3213240"/>
                      <a:pt x="3203908" y="3096782"/>
                    </a:cubicBezTo>
                    <a:cubicBezTo>
                      <a:pt x="3087489" y="2980362"/>
                      <a:pt x="2929627" y="2914888"/>
                      <a:pt x="2764986" y="2914692"/>
                    </a:cubicBezTo>
                    <a:lnTo>
                      <a:pt x="2721205" y="2914692"/>
                    </a:lnTo>
                    <a:cubicBezTo>
                      <a:pt x="2556564" y="2914883"/>
                      <a:pt x="2398702" y="2980363"/>
                      <a:pt x="2282283" y="3096782"/>
                    </a:cubicBezTo>
                    <a:cubicBezTo>
                      <a:pt x="2165824" y="3213240"/>
                      <a:pt x="2100350" y="3371063"/>
                      <a:pt x="2100154" y="3535743"/>
                    </a:cubicBezTo>
                    <a:lnTo>
                      <a:pt x="2100154" y="4286371"/>
                    </a:lnTo>
                    <a:lnTo>
                      <a:pt x="1500079" y="4286332"/>
                    </a:lnTo>
                    <a:close/>
                    <a:moveTo>
                      <a:pt x="5314898" y="4972131"/>
                    </a:moveTo>
                    <a:lnTo>
                      <a:pt x="171398" y="4972131"/>
                    </a:lnTo>
                    <a:lnTo>
                      <a:pt x="171398" y="4886406"/>
                    </a:lnTo>
                    <a:cubicBezTo>
                      <a:pt x="171437" y="4839105"/>
                      <a:pt x="209784" y="4800720"/>
                      <a:pt x="257123" y="4800681"/>
                    </a:cubicBezTo>
                    <a:lnTo>
                      <a:pt x="5229173" y="4800681"/>
                    </a:lnTo>
                    <a:cubicBezTo>
                      <a:pt x="5276513" y="4800758"/>
                      <a:pt x="5314861" y="4839105"/>
                      <a:pt x="5314898" y="488640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124" name="Grupo 123">
            <a:extLst>
              <a:ext uri="{FF2B5EF4-FFF2-40B4-BE49-F238E27FC236}">
                <a16:creationId xmlns:a16="http://schemas.microsoft.com/office/drawing/2014/main" id="{A4C1DDE2-7090-DB38-0022-3C91F413EB91}"/>
              </a:ext>
            </a:extLst>
          </p:cNvPr>
          <p:cNvGrpSpPr/>
          <p:nvPr/>
        </p:nvGrpSpPr>
        <p:grpSpPr>
          <a:xfrm>
            <a:off x="2687748" y="1397049"/>
            <a:ext cx="2404509" cy="1583606"/>
            <a:chOff x="2687748" y="1397049"/>
            <a:chExt cx="2404509" cy="1583606"/>
          </a:xfrm>
        </p:grpSpPr>
        <p:sp>
          <p:nvSpPr>
            <p:cNvPr id="79" name="Google Shape;580;g17c3bd401c5_0_178">
              <a:extLst>
                <a:ext uri="{FF2B5EF4-FFF2-40B4-BE49-F238E27FC236}">
                  <a16:creationId xmlns:a16="http://schemas.microsoft.com/office/drawing/2014/main" id="{175E7572-A9F4-FAFA-FD48-F0E9BC99A736}"/>
                </a:ext>
              </a:extLst>
            </p:cNvPr>
            <p:cNvSpPr txBox="1"/>
            <p:nvPr/>
          </p:nvSpPr>
          <p:spPr>
            <a:xfrm>
              <a:off x="3179165" y="1397049"/>
              <a:ext cx="1913092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24%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82" name="Google Shape;579;g17c3bd401c5_0_178">
              <a:extLst>
                <a:ext uri="{FF2B5EF4-FFF2-40B4-BE49-F238E27FC236}">
                  <a16:creationId xmlns:a16="http://schemas.microsoft.com/office/drawing/2014/main" id="{1A5BE40E-82CE-E16B-4221-35E9DE4D60AC}"/>
                </a:ext>
              </a:extLst>
            </p:cNvPr>
            <p:cNvSpPr txBox="1"/>
            <p:nvPr/>
          </p:nvSpPr>
          <p:spPr>
            <a:xfrm>
              <a:off x="2687748" y="1934245"/>
              <a:ext cx="1922618" cy="1046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declaran que </a:t>
              </a:r>
              <a:b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</a:b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les parecería bien que fuesen su vecino o vecina. </a:t>
              </a:r>
              <a:endParaRPr sz="1400" b="1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86CE86BD-1926-B6FD-36DD-CDDF4BF850DA}"/>
                </a:ext>
              </a:extLst>
            </p:cNvPr>
            <p:cNvSpPr/>
            <p:nvPr/>
          </p:nvSpPr>
          <p:spPr>
            <a:xfrm>
              <a:off x="2762982" y="1484313"/>
              <a:ext cx="389460" cy="462096"/>
            </a:xfrm>
            <a:custGeom>
              <a:avLst/>
              <a:gdLst>
                <a:gd name="connsiteX0" fmla="*/ 3043669 w 4150559"/>
                <a:gd name="connsiteY0" fmla="*/ 1661498 h 4924655"/>
                <a:gd name="connsiteX1" fmla="*/ 2687494 w 4150559"/>
                <a:gd name="connsiteY1" fmla="*/ 1661498 h 4924655"/>
                <a:gd name="connsiteX2" fmla="*/ 2484781 w 4150559"/>
                <a:gd name="connsiteY2" fmla="*/ 1458786 h 4924655"/>
                <a:gd name="connsiteX3" fmla="*/ 2484781 w 4150559"/>
                <a:gd name="connsiteY3" fmla="*/ 773867 h 4924655"/>
                <a:gd name="connsiteX4" fmla="*/ 2687494 w 4150559"/>
                <a:gd name="connsiteY4" fmla="*/ 571155 h 4924655"/>
                <a:gd name="connsiteX5" fmla="*/ 3043669 w 4150559"/>
                <a:gd name="connsiteY5" fmla="*/ 571155 h 4924655"/>
                <a:gd name="connsiteX6" fmla="*/ 3246381 w 4150559"/>
                <a:gd name="connsiteY6" fmla="*/ 773867 h 4924655"/>
                <a:gd name="connsiteX7" fmla="*/ 3246381 w 4150559"/>
                <a:gd name="connsiteY7" fmla="*/ 1458786 h 4924655"/>
                <a:gd name="connsiteX8" fmla="*/ 3043669 w 4150559"/>
                <a:gd name="connsiteY8" fmla="*/ 1661498 h 4924655"/>
                <a:gd name="connsiteX9" fmla="*/ 2687523 w 4150559"/>
                <a:gd name="connsiteY9" fmla="*/ 757408 h 4924655"/>
                <a:gd name="connsiteX10" fmla="*/ 2671105 w 4150559"/>
                <a:gd name="connsiteY10" fmla="*/ 773826 h 4924655"/>
                <a:gd name="connsiteX11" fmla="*/ 2671105 w 4150559"/>
                <a:gd name="connsiteY11" fmla="*/ 1458745 h 4924655"/>
                <a:gd name="connsiteX12" fmla="*/ 2687523 w 4150559"/>
                <a:gd name="connsiteY12" fmla="*/ 1475163 h 4924655"/>
                <a:gd name="connsiteX13" fmla="*/ 3043698 w 4150559"/>
                <a:gd name="connsiteY13" fmla="*/ 1475163 h 4924655"/>
                <a:gd name="connsiteX14" fmla="*/ 3060116 w 4150559"/>
                <a:gd name="connsiteY14" fmla="*/ 1458745 h 4924655"/>
                <a:gd name="connsiteX15" fmla="*/ 3060116 w 4150559"/>
                <a:gd name="connsiteY15" fmla="*/ 773865 h 4924655"/>
                <a:gd name="connsiteX16" fmla="*/ 3043698 w 4150559"/>
                <a:gd name="connsiteY16" fmla="*/ 757447 h 4924655"/>
                <a:gd name="connsiteX17" fmla="*/ 2687523 w 4150559"/>
                <a:gd name="connsiteY17" fmla="*/ 757447 h 4924655"/>
                <a:gd name="connsiteX18" fmla="*/ 1929547 w 4150559"/>
                <a:gd name="connsiteY18" fmla="*/ 2967350 h 4924655"/>
                <a:gd name="connsiteX19" fmla="*/ 1573372 w 4150559"/>
                <a:gd name="connsiteY19" fmla="*/ 2967350 h 4924655"/>
                <a:gd name="connsiteX20" fmla="*/ 1370660 w 4150559"/>
                <a:gd name="connsiteY20" fmla="*/ 2764667 h 4924655"/>
                <a:gd name="connsiteX21" fmla="*/ 1370660 w 4150559"/>
                <a:gd name="connsiteY21" fmla="*/ 2079748 h 4924655"/>
                <a:gd name="connsiteX22" fmla="*/ 1573372 w 4150559"/>
                <a:gd name="connsiteY22" fmla="*/ 1877036 h 4924655"/>
                <a:gd name="connsiteX23" fmla="*/ 1929547 w 4150559"/>
                <a:gd name="connsiteY23" fmla="*/ 1877036 h 4924655"/>
                <a:gd name="connsiteX24" fmla="*/ 2132260 w 4150559"/>
                <a:gd name="connsiteY24" fmla="*/ 2079748 h 4924655"/>
                <a:gd name="connsiteX25" fmla="*/ 2132260 w 4150559"/>
                <a:gd name="connsiteY25" fmla="*/ 2764667 h 4924655"/>
                <a:gd name="connsiteX26" fmla="*/ 1929547 w 4150559"/>
                <a:gd name="connsiteY26" fmla="*/ 2967350 h 4924655"/>
                <a:gd name="connsiteX27" fmla="*/ 1573372 w 4150559"/>
                <a:gd name="connsiteY27" fmla="*/ 2063299 h 4924655"/>
                <a:gd name="connsiteX28" fmla="*/ 1556954 w 4150559"/>
                <a:gd name="connsiteY28" fmla="*/ 2079755 h 4924655"/>
                <a:gd name="connsiteX29" fmla="*/ 1556954 w 4150559"/>
                <a:gd name="connsiteY29" fmla="*/ 2764673 h 4924655"/>
                <a:gd name="connsiteX30" fmla="*/ 1573372 w 4150559"/>
                <a:gd name="connsiteY30" fmla="*/ 2781130 h 4924655"/>
                <a:gd name="connsiteX31" fmla="*/ 1929547 w 4150559"/>
                <a:gd name="connsiteY31" fmla="*/ 2781130 h 4924655"/>
                <a:gd name="connsiteX32" fmla="*/ 1945965 w 4150559"/>
                <a:gd name="connsiteY32" fmla="*/ 2764673 h 4924655"/>
                <a:gd name="connsiteX33" fmla="*/ 1945927 w 4150559"/>
                <a:gd name="connsiteY33" fmla="*/ 2079755 h 4924655"/>
                <a:gd name="connsiteX34" fmla="*/ 1929509 w 4150559"/>
                <a:gd name="connsiteY34" fmla="*/ 2063299 h 4924655"/>
                <a:gd name="connsiteX35" fmla="*/ 3043629 w 4150559"/>
                <a:gd name="connsiteY35" fmla="*/ 2967350 h 4924655"/>
                <a:gd name="connsiteX36" fmla="*/ 2687455 w 4150559"/>
                <a:gd name="connsiteY36" fmla="*/ 2967350 h 4924655"/>
                <a:gd name="connsiteX37" fmla="*/ 2484742 w 4150559"/>
                <a:gd name="connsiteY37" fmla="*/ 2764667 h 4924655"/>
                <a:gd name="connsiteX38" fmla="*/ 2484742 w 4150559"/>
                <a:gd name="connsiteY38" fmla="*/ 2079748 h 4924655"/>
                <a:gd name="connsiteX39" fmla="*/ 2687455 w 4150559"/>
                <a:gd name="connsiteY39" fmla="*/ 1877036 h 4924655"/>
                <a:gd name="connsiteX40" fmla="*/ 3043629 w 4150559"/>
                <a:gd name="connsiteY40" fmla="*/ 1877036 h 4924655"/>
                <a:gd name="connsiteX41" fmla="*/ 3246342 w 4150559"/>
                <a:gd name="connsiteY41" fmla="*/ 2079748 h 4924655"/>
                <a:gd name="connsiteX42" fmla="*/ 3246342 w 4150559"/>
                <a:gd name="connsiteY42" fmla="*/ 2764667 h 4924655"/>
                <a:gd name="connsiteX43" fmla="*/ 3043629 w 4150559"/>
                <a:gd name="connsiteY43" fmla="*/ 2967350 h 4924655"/>
                <a:gd name="connsiteX44" fmla="*/ 2687484 w 4150559"/>
                <a:gd name="connsiteY44" fmla="*/ 2063299 h 4924655"/>
                <a:gd name="connsiteX45" fmla="*/ 2671066 w 4150559"/>
                <a:gd name="connsiteY45" fmla="*/ 2079755 h 4924655"/>
                <a:gd name="connsiteX46" fmla="*/ 2671066 w 4150559"/>
                <a:gd name="connsiteY46" fmla="*/ 2764673 h 4924655"/>
                <a:gd name="connsiteX47" fmla="*/ 2687484 w 4150559"/>
                <a:gd name="connsiteY47" fmla="*/ 2781130 h 4924655"/>
                <a:gd name="connsiteX48" fmla="*/ 3043659 w 4150559"/>
                <a:gd name="connsiteY48" fmla="*/ 2781130 h 4924655"/>
                <a:gd name="connsiteX49" fmla="*/ 3060077 w 4150559"/>
                <a:gd name="connsiteY49" fmla="*/ 2764673 h 4924655"/>
                <a:gd name="connsiteX50" fmla="*/ 3060077 w 4150559"/>
                <a:gd name="connsiteY50" fmla="*/ 2079755 h 4924655"/>
                <a:gd name="connsiteX51" fmla="*/ 3043659 w 4150559"/>
                <a:gd name="connsiteY51" fmla="*/ 2063299 h 4924655"/>
                <a:gd name="connsiteX52" fmla="*/ 1929508 w 4150559"/>
                <a:gd name="connsiteY52" fmla="*/ 1661459 h 4924655"/>
                <a:gd name="connsiteX53" fmla="*/ 1573333 w 4150559"/>
                <a:gd name="connsiteY53" fmla="*/ 1661459 h 4924655"/>
                <a:gd name="connsiteX54" fmla="*/ 1370620 w 4150559"/>
                <a:gd name="connsiteY54" fmla="*/ 1458746 h 4924655"/>
                <a:gd name="connsiteX55" fmla="*/ 1370620 w 4150559"/>
                <a:gd name="connsiteY55" fmla="*/ 773828 h 4924655"/>
                <a:gd name="connsiteX56" fmla="*/ 1573333 w 4150559"/>
                <a:gd name="connsiteY56" fmla="*/ 571116 h 4924655"/>
                <a:gd name="connsiteX57" fmla="*/ 1929508 w 4150559"/>
                <a:gd name="connsiteY57" fmla="*/ 571116 h 4924655"/>
                <a:gd name="connsiteX58" fmla="*/ 2132221 w 4150559"/>
                <a:gd name="connsiteY58" fmla="*/ 773828 h 4924655"/>
                <a:gd name="connsiteX59" fmla="*/ 2132221 w 4150559"/>
                <a:gd name="connsiteY59" fmla="*/ 1458746 h 4924655"/>
                <a:gd name="connsiteX60" fmla="*/ 1929508 w 4150559"/>
                <a:gd name="connsiteY60" fmla="*/ 1661459 h 4924655"/>
                <a:gd name="connsiteX61" fmla="*/ 1573333 w 4150559"/>
                <a:gd name="connsiteY61" fmla="*/ 757369 h 4924655"/>
                <a:gd name="connsiteX62" fmla="*/ 1556915 w 4150559"/>
                <a:gd name="connsiteY62" fmla="*/ 773787 h 4924655"/>
                <a:gd name="connsiteX63" fmla="*/ 1556915 w 4150559"/>
                <a:gd name="connsiteY63" fmla="*/ 1458705 h 4924655"/>
                <a:gd name="connsiteX64" fmla="*/ 1573333 w 4150559"/>
                <a:gd name="connsiteY64" fmla="*/ 1475123 h 4924655"/>
                <a:gd name="connsiteX65" fmla="*/ 1929508 w 4150559"/>
                <a:gd name="connsiteY65" fmla="*/ 1475123 h 4924655"/>
                <a:gd name="connsiteX66" fmla="*/ 1945926 w 4150559"/>
                <a:gd name="connsiteY66" fmla="*/ 1458705 h 4924655"/>
                <a:gd name="connsiteX67" fmla="*/ 1945888 w 4150559"/>
                <a:gd name="connsiteY67" fmla="*/ 773826 h 4924655"/>
                <a:gd name="connsiteX68" fmla="*/ 1929470 w 4150559"/>
                <a:gd name="connsiteY68" fmla="*/ 757408 h 4924655"/>
                <a:gd name="connsiteX69" fmla="*/ 1573324 w 4150559"/>
                <a:gd name="connsiteY69" fmla="*/ 757408 h 4924655"/>
                <a:gd name="connsiteX70" fmla="*/ 2671495 w 4150559"/>
                <a:gd name="connsiteY70" fmla="*/ 4184606 h 4924655"/>
                <a:gd name="connsiteX71" fmla="*/ 2671495 w 4150559"/>
                <a:gd name="connsiteY71" fmla="*/ 3938149 h 4924655"/>
                <a:gd name="connsiteX72" fmla="*/ 2632651 w 4150559"/>
                <a:gd name="connsiteY72" fmla="*/ 3899305 h 4924655"/>
                <a:gd name="connsiteX73" fmla="*/ 2525990 w 4150559"/>
                <a:gd name="connsiteY73" fmla="*/ 3899305 h 4924655"/>
                <a:gd name="connsiteX74" fmla="*/ 2487146 w 4150559"/>
                <a:gd name="connsiteY74" fmla="*/ 3938149 h 4924655"/>
                <a:gd name="connsiteX75" fmla="*/ 2487146 w 4150559"/>
                <a:gd name="connsiteY75" fmla="*/ 4184606 h 4924655"/>
                <a:gd name="connsiteX76" fmla="*/ 2525990 w 4150559"/>
                <a:gd name="connsiteY76" fmla="*/ 4223450 h 4924655"/>
                <a:gd name="connsiteX77" fmla="*/ 2632651 w 4150559"/>
                <a:gd name="connsiteY77" fmla="*/ 4223450 h 4924655"/>
                <a:gd name="connsiteX78" fmla="*/ 2671495 w 4150559"/>
                <a:gd name="connsiteY78" fmla="*/ 4184606 h 4924655"/>
                <a:gd name="connsiteX79" fmla="*/ 2119827 w 4150559"/>
                <a:gd name="connsiteY79" fmla="*/ 4177296 h 4924655"/>
                <a:gd name="connsiteX80" fmla="*/ 2119827 w 4150559"/>
                <a:gd name="connsiteY80" fmla="*/ 3945378 h 4924655"/>
                <a:gd name="connsiteX81" fmla="*/ 2073674 w 4150559"/>
                <a:gd name="connsiteY81" fmla="*/ 3899225 h 4924655"/>
                <a:gd name="connsiteX82" fmla="*/ 1981597 w 4150559"/>
                <a:gd name="connsiteY82" fmla="*/ 3899225 h 4924655"/>
                <a:gd name="connsiteX83" fmla="*/ 1935443 w 4150559"/>
                <a:gd name="connsiteY83" fmla="*/ 3945378 h 4924655"/>
                <a:gd name="connsiteX84" fmla="*/ 1935443 w 4150559"/>
                <a:gd name="connsiteY84" fmla="*/ 4177296 h 4924655"/>
                <a:gd name="connsiteX85" fmla="*/ 1981597 w 4150559"/>
                <a:gd name="connsiteY85" fmla="*/ 4223450 h 4924655"/>
                <a:gd name="connsiteX86" fmla="*/ 2073674 w 4150559"/>
                <a:gd name="connsiteY86" fmla="*/ 4223450 h 4924655"/>
                <a:gd name="connsiteX87" fmla="*/ 2119827 w 4150559"/>
                <a:gd name="connsiteY87" fmla="*/ 4177296 h 4924655"/>
                <a:gd name="connsiteX88" fmla="*/ 4040851 w 4150559"/>
                <a:gd name="connsiteY88" fmla="*/ 4705196 h 4924655"/>
                <a:gd name="connsiteX89" fmla="*/ 3829027 w 4150559"/>
                <a:gd name="connsiteY89" fmla="*/ 4705196 h 4924655"/>
                <a:gd name="connsiteX90" fmla="*/ 3829027 w 4150559"/>
                <a:gd name="connsiteY90" fmla="*/ 438344 h 4924655"/>
                <a:gd name="connsiteX91" fmla="*/ 3390684 w 4150559"/>
                <a:gd name="connsiteY91" fmla="*/ 0 h 4924655"/>
                <a:gd name="connsiteX92" fmla="*/ 1198083 w 4150559"/>
                <a:gd name="connsiteY92" fmla="*/ 0 h 4924655"/>
                <a:gd name="connsiteX93" fmla="*/ 759739 w 4150559"/>
                <a:gd name="connsiteY93" fmla="*/ 438344 h 4924655"/>
                <a:gd name="connsiteX94" fmla="*/ 759739 w 4150559"/>
                <a:gd name="connsiteY94" fmla="*/ 602710 h 4924655"/>
                <a:gd name="connsiteX95" fmla="*/ 321395 w 4150559"/>
                <a:gd name="connsiteY95" fmla="*/ 1041054 h 4924655"/>
                <a:gd name="connsiteX96" fmla="*/ 321395 w 4150559"/>
                <a:gd name="connsiteY96" fmla="*/ 4705186 h 4924655"/>
                <a:gd name="connsiteX97" fmla="*/ 109571 w 4150559"/>
                <a:gd name="connsiteY97" fmla="*/ 4705224 h 4924655"/>
                <a:gd name="connsiteX98" fmla="*/ 0 w 4150559"/>
                <a:gd name="connsiteY98" fmla="*/ 4814796 h 4924655"/>
                <a:gd name="connsiteX99" fmla="*/ 109571 w 4150559"/>
                <a:gd name="connsiteY99" fmla="*/ 4924367 h 4924655"/>
                <a:gd name="connsiteX100" fmla="*/ 1055035 w 4150559"/>
                <a:gd name="connsiteY100" fmla="*/ 4924367 h 4924655"/>
                <a:gd name="connsiteX101" fmla="*/ 1198053 w 4150559"/>
                <a:gd name="connsiteY101" fmla="*/ 4924367 h 4924655"/>
                <a:gd name="connsiteX102" fmla="*/ 3390850 w 4150559"/>
                <a:gd name="connsiteY102" fmla="*/ 4924367 h 4924655"/>
                <a:gd name="connsiteX103" fmla="*/ 3533869 w 4150559"/>
                <a:gd name="connsiteY103" fmla="*/ 4924367 h 4924655"/>
                <a:gd name="connsiteX104" fmla="*/ 4040989 w 4150559"/>
                <a:gd name="connsiteY104" fmla="*/ 4924367 h 4924655"/>
                <a:gd name="connsiteX105" fmla="*/ 4150559 w 4150559"/>
                <a:gd name="connsiteY105" fmla="*/ 4814796 h 4924655"/>
                <a:gd name="connsiteX106" fmla="*/ 4040949 w 4150559"/>
                <a:gd name="connsiteY106" fmla="*/ 4705224 h 4924655"/>
                <a:gd name="connsiteX107" fmla="*/ 759690 w 4150559"/>
                <a:gd name="connsiteY107" fmla="*/ 4705196 h 4924655"/>
                <a:gd name="connsiteX108" fmla="*/ 540518 w 4150559"/>
                <a:gd name="connsiteY108" fmla="*/ 4705196 h 4924655"/>
                <a:gd name="connsiteX109" fmla="*/ 540518 w 4150559"/>
                <a:gd name="connsiteY109" fmla="*/ 1040966 h 4924655"/>
                <a:gd name="connsiteX110" fmla="*/ 759690 w 4150559"/>
                <a:gd name="connsiteY110" fmla="*/ 821794 h 4924655"/>
                <a:gd name="connsiteX111" fmla="*/ 3060941 w 4150559"/>
                <a:gd name="connsiteY111" fmla="*/ 4673700 h 4924655"/>
                <a:gd name="connsiteX112" fmla="*/ 2385164 w 4150559"/>
                <a:gd name="connsiteY112" fmla="*/ 4673700 h 4924655"/>
                <a:gd name="connsiteX113" fmla="*/ 2385164 w 4150559"/>
                <a:gd name="connsiteY113" fmla="*/ 3449057 h 4924655"/>
                <a:gd name="connsiteX114" fmla="*/ 2934950 w 4150559"/>
                <a:gd name="connsiteY114" fmla="*/ 3449057 h 4924655"/>
                <a:gd name="connsiteX115" fmla="*/ 3060971 w 4150559"/>
                <a:gd name="connsiteY115" fmla="*/ 3575117 h 4924655"/>
                <a:gd name="connsiteX116" fmla="*/ 3060971 w 4150559"/>
                <a:gd name="connsiteY116" fmla="*/ 4673671 h 4924655"/>
                <a:gd name="connsiteX117" fmla="*/ 2225352 w 4150559"/>
                <a:gd name="connsiteY117" fmla="*/ 4673700 h 4924655"/>
                <a:gd name="connsiteX118" fmla="*/ 1549546 w 4150559"/>
                <a:gd name="connsiteY118" fmla="*/ 4673700 h 4924655"/>
                <a:gd name="connsiteX119" fmla="*/ 1549546 w 4150559"/>
                <a:gd name="connsiteY119" fmla="*/ 3575048 h 4924655"/>
                <a:gd name="connsiteX120" fmla="*/ 1675566 w 4150559"/>
                <a:gd name="connsiteY120" fmla="*/ 3448988 h 4924655"/>
                <a:gd name="connsiteX121" fmla="*/ 2225352 w 4150559"/>
                <a:gd name="connsiteY121" fmla="*/ 3448988 h 4924655"/>
                <a:gd name="connsiteX122" fmla="*/ 3609885 w 4150559"/>
                <a:gd name="connsiteY122" fmla="*/ 4705196 h 4924655"/>
                <a:gd name="connsiteX123" fmla="*/ 3247234 w 4150559"/>
                <a:gd name="connsiteY123" fmla="*/ 4705196 h 4924655"/>
                <a:gd name="connsiteX124" fmla="*/ 3247234 w 4150559"/>
                <a:gd name="connsiteY124" fmla="*/ 3575095 h 4924655"/>
                <a:gd name="connsiteX125" fmla="*/ 2934911 w 4150559"/>
                <a:gd name="connsiteY125" fmla="*/ 3262811 h 4924655"/>
                <a:gd name="connsiteX126" fmla="*/ 1675586 w 4150559"/>
                <a:gd name="connsiteY126" fmla="*/ 3262811 h 4924655"/>
                <a:gd name="connsiteX127" fmla="*/ 1363263 w 4150559"/>
                <a:gd name="connsiteY127" fmla="*/ 3575095 h 4924655"/>
                <a:gd name="connsiteX128" fmla="*/ 1363263 w 4150559"/>
                <a:gd name="connsiteY128" fmla="*/ 4705196 h 4924655"/>
                <a:gd name="connsiteX129" fmla="*/ 978882 w 4150559"/>
                <a:gd name="connsiteY129" fmla="*/ 4705196 h 4924655"/>
                <a:gd name="connsiteX130" fmla="*/ 978882 w 4150559"/>
                <a:gd name="connsiteY130" fmla="*/ 438344 h 4924655"/>
                <a:gd name="connsiteX131" fmla="*/ 1198053 w 4150559"/>
                <a:gd name="connsiteY131" fmla="*/ 219172 h 4924655"/>
                <a:gd name="connsiteX132" fmla="*/ 3390850 w 4150559"/>
                <a:gd name="connsiteY132" fmla="*/ 219172 h 4924655"/>
                <a:gd name="connsiteX133" fmla="*/ 3610022 w 4150559"/>
                <a:gd name="connsiteY133" fmla="*/ 438344 h 4924655"/>
                <a:gd name="connsiteX134" fmla="*/ 3610022 w 4150559"/>
                <a:gd name="connsiteY134" fmla="*/ 4705196 h 4924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4150559" h="4924655">
                  <a:moveTo>
                    <a:pt x="3043669" y="1661498"/>
                  </a:moveTo>
                  <a:lnTo>
                    <a:pt x="2687494" y="1661498"/>
                  </a:lnTo>
                  <a:cubicBezTo>
                    <a:pt x="2575747" y="1661498"/>
                    <a:pt x="2484781" y="1570530"/>
                    <a:pt x="2484781" y="1458786"/>
                  </a:cubicBezTo>
                  <a:lnTo>
                    <a:pt x="2484781" y="773867"/>
                  </a:lnTo>
                  <a:cubicBezTo>
                    <a:pt x="2484781" y="662121"/>
                    <a:pt x="2575749" y="571155"/>
                    <a:pt x="2687494" y="571155"/>
                  </a:cubicBezTo>
                  <a:lnTo>
                    <a:pt x="3043669" y="571155"/>
                  </a:lnTo>
                  <a:cubicBezTo>
                    <a:pt x="3155415" y="571155"/>
                    <a:pt x="3246381" y="662123"/>
                    <a:pt x="3246381" y="773867"/>
                  </a:cubicBezTo>
                  <a:lnTo>
                    <a:pt x="3246381" y="1458786"/>
                  </a:lnTo>
                  <a:cubicBezTo>
                    <a:pt x="3246420" y="1570532"/>
                    <a:pt x="3155452" y="1661498"/>
                    <a:pt x="3043669" y="1661498"/>
                  </a:cubicBezTo>
                  <a:close/>
                  <a:moveTo>
                    <a:pt x="2687523" y="757408"/>
                  </a:moveTo>
                  <a:cubicBezTo>
                    <a:pt x="2678759" y="757408"/>
                    <a:pt x="2671105" y="765024"/>
                    <a:pt x="2671105" y="773826"/>
                  </a:cubicBezTo>
                  <a:lnTo>
                    <a:pt x="2671105" y="1458745"/>
                  </a:lnTo>
                  <a:cubicBezTo>
                    <a:pt x="2671105" y="1467508"/>
                    <a:pt x="2678721" y="1475163"/>
                    <a:pt x="2687523" y="1475163"/>
                  </a:cubicBezTo>
                  <a:lnTo>
                    <a:pt x="3043698" y="1475163"/>
                  </a:lnTo>
                  <a:cubicBezTo>
                    <a:pt x="3052462" y="1475163"/>
                    <a:pt x="3060116" y="1467547"/>
                    <a:pt x="3060116" y="1458745"/>
                  </a:cubicBezTo>
                  <a:lnTo>
                    <a:pt x="3060116" y="773865"/>
                  </a:lnTo>
                  <a:cubicBezTo>
                    <a:pt x="3060116" y="765102"/>
                    <a:pt x="3052500" y="757447"/>
                    <a:pt x="3043698" y="757447"/>
                  </a:cubicBezTo>
                  <a:lnTo>
                    <a:pt x="2687523" y="757447"/>
                  </a:lnTo>
                  <a:close/>
                  <a:moveTo>
                    <a:pt x="1929547" y="2967350"/>
                  </a:moveTo>
                  <a:lnTo>
                    <a:pt x="1573372" y="2967350"/>
                  </a:lnTo>
                  <a:cubicBezTo>
                    <a:pt x="1461626" y="2967350"/>
                    <a:pt x="1370660" y="2876497"/>
                    <a:pt x="1370660" y="2764667"/>
                  </a:cubicBezTo>
                  <a:lnTo>
                    <a:pt x="1370660" y="2079748"/>
                  </a:lnTo>
                  <a:cubicBezTo>
                    <a:pt x="1370660" y="1967924"/>
                    <a:pt x="1461628" y="1877036"/>
                    <a:pt x="1573372" y="1877036"/>
                  </a:cubicBezTo>
                  <a:lnTo>
                    <a:pt x="1929547" y="1877036"/>
                  </a:lnTo>
                  <a:cubicBezTo>
                    <a:pt x="2041294" y="1877036"/>
                    <a:pt x="2132260" y="1967927"/>
                    <a:pt x="2132260" y="2079748"/>
                  </a:cubicBezTo>
                  <a:lnTo>
                    <a:pt x="2132260" y="2764667"/>
                  </a:lnTo>
                  <a:cubicBezTo>
                    <a:pt x="2132260" y="2876491"/>
                    <a:pt x="2041291" y="2967350"/>
                    <a:pt x="1929547" y="2967350"/>
                  </a:cubicBezTo>
                  <a:close/>
                  <a:moveTo>
                    <a:pt x="1573372" y="2063299"/>
                  </a:moveTo>
                  <a:cubicBezTo>
                    <a:pt x="1564417" y="2063299"/>
                    <a:pt x="1556954" y="2070876"/>
                    <a:pt x="1556954" y="2079755"/>
                  </a:cubicBezTo>
                  <a:lnTo>
                    <a:pt x="1556954" y="2764673"/>
                  </a:lnTo>
                  <a:cubicBezTo>
                    <a:pt x="1556954" y="2773437"/>
                    <a:pt x="1564570" y="2781130"/>
                    <a:pt x="1573372" y="2781130"/>
                  </a:cubicBezTo>
                  <a:lnTo>
                    <a:pt x="1929547" y="2781130"/>
                  </a:lnTo>
                  <a:cubicBezTo>
                    <a:pt x="1938311" y="2781130"/>
                    <a:pt x="1945965" y="2773437"/>
                    <a:pt x="1945965" y="2764673"/>
                  </a:cubicBezTo>
                  <a:lnTo>
                    <a:pt x="1945927" y="2079755"/>
                  </a:lnTo>
                  <a:cubicBezTo>
                    <a:pt x="1945927" y="2070876"/>
                    <a:pt x="1938426" y="2063299"/>
                    <a:pt x="1929509" y="2063299"/>
                  </a:cubicBezTo>
                  <a:close/>
                  <a:moveTo>
                    <a:pt x="3043629" y="2967350"/>
                  </a:moveTo>
                  <a:lnTo>
                    <a:pt x="2687455" y="2967350"/>
                  </a:lnTo>
                  <a:cubicBezTo>
                    <a:pt x="2575708" y="2967350"/>
                    <a:pt x="2484742" y="2876497"/>
                    <a:pt x="2484742" y="2764667"/>
                  </a:cubicBezTo>
                  <a:lnTo>
                    <a:pt x="2484742" y="2079748"/>
                  </a:lnTo>
                  <a:cubicBezTo>
                    <a:pt x="2484742" y="1967924"/>
                    <a:pt x="2575710" y="1877036"/>
                    <a:pt x="2687455" y="1877036"/>
                  </a:cubicBezTo>
                  <a:lnTo>
                    <a:pt x="3043629" y="1877036"/>
                  </a:lnTo>
                  <a:cubicBezTo>
                    <a:pt x="3155376" y="1877036"/>
                    <a:pt x="3246342" y="1967927"/>
                    <a:pt x="3246342" y="2079748"/>
                  </a:cubicBezTo>
                  <a:lnTo>
                    <a:pt x="3246342" y="2764667"/>
                  </a:lnTo>
                  <a:cubicBezTo>
                    <a:pt x="3246380" y="2876491"/>
                    <a:pt x="3155413" y="2967350"/>
                    <a:pt x="3043629" y="2967350"/>
                  </a:cubicBezTo>
                  <a:close/>
                  <a:moveTo>
                    <a:pt x="2687484" y="2063299"/>
                  </a:moveTo>
                  <a:cubicBezTo>
                    <a:pt x="2678529" y="2063299"/>
                    <a:pt x="2671066" y="2070876"/>
                    <a:pt x="2671066" y="2079755"/>
                  </a:cubicBezTo>
                  <a:lnTo>
                    <a:pt x="2671066" y="2764673"/>
                  </a:lnTo>
                  <a:cubicBezTo>
                    <a:pt x="2671066" y="2773437"/>
                    <a:pt x="2678681" y="2781130"/>
                    <a:pt x="2687484" y="2781130"/>
                  </a:cubicBezTo>
                  <a:lnTo>
                    <a:pt x="3043659" y="2781130"/>
                  </a:lnTo>
                  <a:cubicBezTo>
                    <a:pt x="3052423" y="2781130"/>
                    <a:pt x="3060077" y="2773437"/>
                    <a:pt x="3060077" y="2764673"/>
                  </a:cubicBezTo>
                  <a:lnTo>
                    <a:pt x="3060077" y="2079755"/>
                  </a:lnTo>
                  <a:cubicBezTo>
                    <a:pt x="3060077" y="2070876"/>
                    <a:pt x="3052576" y="2063299"/>
                    <a:pt x="3043659" y="2063299"/>
                  </a:cubicBezTo>
                  <a:close/>
                  <a:moveTo>
                    <a:pt x="1929508" y="1661459"/>
                  </a:moveTo>
                  <a:lnTo>
                    <a:pt x="1573333" y="1661459"/>
                  </a:lnTo>
                  <a:cubicBezTo>
                    <a:pt x="1461587" y="1661459"/>
                    <a:pt x="1370620" y="1570491"/>
                    <a:pt x="1370620" y="1458746"/>
                  </a:cubicBezTo>
                  <a:lnTo>
                    <a:pt x="1370620" y="773828"/>
                  </a:lnTo>
                  <a:cubicBezTo>
                    <a:pt x="1370620" y="662082"/>
                    <a:pt x="1461589" y="571116"/>
                    <a:pt x="1573333" y="571116"/>
                  </a:cubicBezTo>
                  <a:lnTo>
                    <a:pt x="1929508" y="571116"/>
                  </a:lnTo>
                  <a:cubicBezTo>
                    <a:pt x="2041254" y="571116"/>
                    <a:pt x="2132221" y="662084"/>
                    <a:pt x="2132221" y="773828"/>
                  </a:cubicBezTo>
                  <a:lnTo>
                    <a:pt x="2132221" y="1458746"/>
                  </a:lnTo>
                  <a:cubicBezTo>
                    <a:pt x="2132221" y="1570493"/>
                    <a:pt x="2041252" y="1661459"/>
                    <a:pt x="1929508" y="1661459"/>
                  </a:cubicBezTo>
                  <a:close/>
                  <a:moveTo>
                    <a:pt x="1573333" y="757369"/>
                  </a:moveTo>
                  <a:cubicBezTo>
                    <a:pt x="1564569" y="757369"/>
                    <a:pt x="1556915" y="764985"/>
                    <a:pt x="1556915" y="773787"/>
                  </a:cubicBezTo>
                  <a:lnTo>
                    <a:pt x="1556915" y="1458705"/>
                  </a:lnTo>
                  <a:cubicBezTo>
                    <a:pt x="1556915" y="1467469"/>
                    <a:pt x="1564531" y="1475123"/>
                    <a:pt x="1573333" y="1475123"/>
                  </a:cubicBezTo>
                  <a:lnTo>
                    <a:pt x="1929508" y="1475123"/>
                  </a:lnTo>
                  <a:cubicBezTo>
                    <a:pt x="1938272" y="1475123"/>
                    <a:pt x="1945926" y="1467508"/>
                    <a:pt x="1945926" y="1458705"/>
                  </a:cubicBezTo>
                  <a:lnTo>
                    <a:pt x="1945888" y="773826"/>
                  </a:lnTo>
                  <a:cubicBezTo>
                    <a:pt x="1945888" y="765062"/>
                    <a:pt x="1938272" y="757408"/>
                    <a:pt x="1929470" y="757408"/>
                  </a:cubicBezTo>
                  <a:lnTo>
                    <a:pt x="1573324" y="757408"/>
                  </a:lnTo>
                  <a:close/>
                  <a:moveTo>
                    <a:pt x="2671495" y="4184606"/>
                  </a:moveTo>
                  <a:lnTo>
                    <a:pt x="2671495" y="3938149"/>
                  </a:lnTo>
                  <a:cubicBezTo>
                    <a:pt x="2671495" y="3916756"/>
                    <a:pt x="2654005" y="3899305"/>
                    <a:pt x="2632651" y="3899305"/>
                  </a:cubicBezTo>
                  <a:lnTo>
                    <a:pt x="2525990" y="3899305"/>
                  </a:lnTo>
                  <a:cubicBezTo>
                    <a:pt x="2504597" y="3899305"/>
                    <a:pt x="2487146" y="3916795"/>
                    <a:pt x="2487146" y="3938149"/>
                  </a:cubicBezTo>
                  <a:lnTo>
                    <a:pt x="2487146" y="4184606"/>
                  </a:lnTo>
                  <a:cubicBezTo>
                    <a:pt x="2487146" y="4205999"/>
                    <a:pt x="2504636" y="4223450"/>
                    <a:pt x="2525990" y="4223450"/>
                  </a:cubicBezTo>
                  <a:lnTo>
                    <a:pt x="2632651" y="4223450"/>
                  </a:lnTo>
                  <a:cubicBezTo>
                    <a:pt x="2653968" y="4223488"/>
                    <a:pt x="2671495" y="4205999"/>
                    <a:pt x="2671495" y="4184606"/>
                  </a:cubicBezTo>
                  <a:close/>
                  <a:moveTo>
                    <a:pt x="2119827" y="4177296"/>
                  </a:moveTo>
                  <a:lnTo>
                    <a:pt x="2119827" y="3945378"/>
                  </a:lnTo>
                  <a:cubicBezTo>
                    <a:pt x="2119827" y="3919966"/>
                    <a:pt x="2099047" y="3899225"/>
                    <a:pt x="2073674" y="3899225"/>
                  </a:cubicBezTo>
                  <a:lnTo>
                    <a:pt x="1981597" y="3899225"/>
                  </a:lnTo>
                  <a:cubicBezTo>
                    <a:pt x="1956185" y="3899225"/>
                    <a:pt x="1935443" y="3920006"/>
                    <a:pt x="1935443" y="3945378"/>
                  </a:cubicBezTo>
                  <a:lnTo>
                    <a:pt x="1935443" y="4177296"/>
                  </a:lnTo>
                  <a:cubicBezTo>
                    <a:pt x="1935443" y="4202708"/>
                    <a:pt x="1956224" y="4223450"/>
                    <a:pt x="1981597" y="4223450"/>
                  </a:cubicBezTo>
                  <a:lnTo>
                    <a:pt x="2073674" y="4223450"/>
                  </a:lnTo>
                  <a:cubicBezTo>
                    <a:pt x="2099086" y="4223488"/>
                    <a:pt x="2119827" y="4202707"/>
                    <a:pt x="2119827" y="4177296"/>
                  </a:cubicBezTo>
                  <a:close/>
                  <a:moveTo>
                    <a:pt x="4040851" y="4705196"/>
                  </a:moveTo>
                  <a:lnTo>
                    <a:pt x="3829027" y="4705196"/>
                  </a:lnTo>
                  <a:lnTo>
                    <a:pt x="3829027" y="438344"/>
                  </a:lnTo>
                  <a:cubicBezTo>
                    <a:pt x="3829027" y="196668"/>
                    <a:pt x="3632399" y="0"/>
                    <a:pt x="3390684" y="0"/>
                  </a:cubicBezTo>
                  <a:lnTo>
                    <a:pt x="1198083" y="0"/>
                  </a:lnTo>
                  <a:cubicBezTo>
                    <a:pt x="956407" y="0"/>
                    <a:pt x="759739" y="196629"/>
                    <a:pt x="759739" y="438344"/>
                  </a:cubicBezTo>
                  <a:lnTo>
                    <a:pt x="759739" y="602710"/>
                  </a:lnTo>
                  <a:cubicBezTo>
                    <a:pt x="518063" y="602710"/>
                    <a:pt x="321395" y="799339"/>
                    <a:pt x="321395" y="1041054"/>
                  </a:cubicBezTo>
                  <a:lnTo>
                    <a:pt x="321395" y="4705186"/>
                  </a:lnTo>
                  <a:lnTo>
                    <a:pt x="109571" y="4705224"/>
                  </a:lnTo>
                  <a:cubicBezTo>
                    <a:pt x="49258" y="4705224"/>
                    <a:pt x="0" y="4754555"/>
                    <a:pt x="0" y="4814796"/>
                  </a:cubicBezTo>
                  <a:cubicBezTo>
                    <a:pt x="0" y="4875109"/>
                    <a:pt x="49331" y="4924367"/>
                    <a:pt x="109571" y="4924367"/>
                  </a:cubicBezTo>
                  <a:lnTo>
                    <a:pt x="1055035" y="4924367"/>
                  </a:lnTo>
                  <a:cubicBezTo>
                    <a:pt x="1100117" y="4925017"/>
                    <a:pt x="1147763" y="4924367"/>
                    <a:pt x="1198053" y="4924367"/>
                  </a:cubicBezTo>
                  <a:lnTo>
                    <a:pt x="3390850" y="4924367"/>
                  </a:lnTo>
                  <a:cubicBezTo>
                    <a:pt x="3441213" y="4924367"/>
                    <a:pt x="3488822" y="4925017"/>
                    <a:pt x="3533869" y="4924367"/>
                  </a:cubicBezTo>
                  <a:lnTo>
                    <a:pt x="4040989" y="4924367"/>
                  </a:lnTo>
                  <a:cubicBezTo>
                    <a:pt x="4101302" y="4924367"/>
                    <a:pt x="4150559" y="4875036"/>
                    <a:pt x="4150559" y="4814796"/>
                  </a:cubicBezTo>
                  <a:cubicBezTo>
                    <a:pt x="4150598" y="4754559"/>
                    <a:pt x="4101268" y="4705224"/>
                    <a:pt x="4040949" y="4705224"/>
                  </a:cubicBezTo>
                  <a:close/>
                  <a:moveTo>
                    <a:pt x="759690" y="4705196"/>
                  </a:moveTo>
                  <a:lnTo>
                    <a:pt x="540518" y="4705196"/>
                  </a:lnTo>
                  <a:lnTo>
                    <a:pt x="540518" y="1040966"/>
                  </a:lnTo>
                  <a:cubicBezTo>
                    <a:pt x="540518" y="920108"/>
                    <a:pt x="638833" y="821794"/>
                    <a:pt x="759690" y="821794"/>
                  </a:cubicBezTo>
                  <a:close/>
                  <a:moveTo>
                    <a:pt x="3060941" y="4673700"/>
                  </a:moveTo>
                  <a:lnTo>
                    <a:pt x="2385164" y="4673700"/>
                  </a:lnTo>
                  <a:lnTo>
                    <a:pt x="2385164" y="3449057"/>
                  </a:lnTo>
                  <a:lnTo>
                    <a:pt x="2934950" y="3449057"/>
                  </a:lnTo>
                  <a:cubicBezTo>
                    <a:pt x="3004449" y="3449057"/>
                    <a:pt x="3060971" y="3505658"/>
                    <a:pt x="3060971" y="3575117"/>
                  </a:cubicBezTo>
                  <a:lnTo>
                    <a:pt x="3060971" y="4673671"/>
                  </a:lnTo>
                  <a:close/>
                  <a:moveTo>
                    <a:pt x="2225352" y="4673700"/>
                  </a:moveTo>
                  <a:lnTo>
                    <a:pt x="1549546" y="4673700"/>
                  </a:lnTo>
                  <a:lnTo>
                    <a:pt x="1549546" y="3575048"/>
                  </a:lnTo>
                  <a:cubicBezTo>
                    <a:pt x="1549546" y="3505588"/>
                    <a:pt x="1606070" y="3448988"/>
                    <a:pt x="1675566" y="3448988"/>
                  </a:cubicBezTo>
                  <a:lnTo>
                    <a:pt x="2225352" y="3448988"/>
                  </a:lnTo>
                  <a:close/>
                  <a:moveTo>
                    <a:pt x="3609885" y="4705196"/>
                  </a:moveTo>
                  <a:lnTo>
                    <a:pt x="3247234" y="4705196"/>
                  </a:lnTo>
                  <a:lnTo>
                    <a:pt x="3247234" y="3575095"/>
                  </a:lnTo>
                  <a:cubicBezTo>
                    <a:pt x="3247234" y="3402920"/>
                    <a:pt x="3107125" y="3262811"/>
                    <a:pt x="2934911" y="3262811"/>
                  </a:cubicBezTo>
                  <a:lnTo>
                    <a:pt x="1675586" y="3262811"/>
                  </a:lnTo>
                  <a:cubicBezTo>
                    <a:pt x="1503372" y="3262811"/>
                    <a:pt x="1363263" y="3402881"/>
                    <a:pt x="1363263" y="3575095"/>
                  </a:cubicBezTo>
                  <a:lnTo>
                    <a:pt x="1363263" y="4705196"/>
                  </a:lnTo>
                  <a:lnTo>
                    <a:pt x="978882" y="4705196"/>
                  </a:lnTo>
                  <a:lnTo>
                    <a:pt x="978882" y="438344"/>
                  </a:lnTo>
                  <a:cubicBezTo>
                    <a:pt x="978882" y="317486"/>
                    <a:pt x="1077196" y="219172"/>
                    <a:pt x="1198053" y="219172"/>
                  </a:cubicBezTo>
                  <a:lnTo>
                    <a:pt x="3390850" y="219172"/>
                  </a:lnTo>
                  <a:cubicBezTo>
                    <a:pt x="3511708" y="219172"/>
                    <a:pt x="3610022" y="317486"/>
                    <a:pt x="3610022" y="438344"/>
                  </a:cubicBezTo>
                  <a:lnTo>
                    <a:pt x="3610022" y="4705196"/>
                  </a:lnTo>
                  <a:close/>
                </a:path>
              </a:pathLst>
            </a:custGeom>
            <a:solidFill>
              <a:schemeClr val="accent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6" name="Grupo 125">
            <a:extLst>
              <a:ext uri="{FF2B5EF4-FFF2-40B4-BE49-F238E27FC236}">
                <a16:creationId xmlns:a16="http://schemas.microsoft.com/office/drawing/2014/main" id="{A490BE1E-7651-F68F-3A21-CE92D5B6CF93}"/>
              </a:ext>
            </a:extLst>
          </p:cNvPr>
          <p:cNvGrpSpPr/>
          <p:nvPr/>
        </p:nvGrpSpPr>
        <p:grpSpPr>
          <a:xfrm>
            <a:off x="7307260" y="1411576"/>
            <a:ext cx="3072047" cy="1182790"/>
            <a:chOff x="7483907" y="1397049"/>
            <a:chExt cx="3072047" cy="1182790"/>
          </a:xfrm>
        </p:grpSpPr>
        <p:sp>
          <p:nvSpPr>
            <p:cNvPr id="86" name="Google Shape;580;g17c3bd401c5_0_178">
              <a:extLst>
                <a:ext uri="{FF2B5EF4-FFF2-40B4-BE49-F238E27FC236}">
                  <a16:creationId xmlns:a16="http://schemas.microsoft.com/office/drawing/2014/main" id="{ED94615D-61EB-EF25-6C43-30718BA92262}"/>
                </a:ext>
              </a:extLst>
            </p:cNvPr>
            <p:cNvSpPr txBox="1"/>
            <p:nvPr/>
          </p:nvSpPr>
          <p:spPr>
            <a:xfrm>
              <a:off x="7926360" y="1397049"/>
              <a:ext cx="2629594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25,4%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87" name="Google Shape;579;g17c3bd401c5_0_178">
              <a:extLst>
                <a:ext uri="{FF2B5EF4-FFF2-40B4-BE49-F238E27FC236}">
                  <a16:creationId xmlns:a16="http://schemas.microsoft.com/office/drawing/2014/main" id="{A2391251-03B3-7386-A9A7-E9051E98A280}"/>
                </a:ext>
              </a:extLst>
            </p:cNvPr>
            <p:cNvSpPr txBox="1"/>
            <p:nvPr/>
          </p:nvSpPr>
          <p:spPr>
            <a:xfrm>
              <a:off x="7512627" y="1964316"/>
              <a:ext cx="2097272" cy="615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 parecería bien que fuera  policía. </a:t>
              </a:r>
              <a:endParaRPr sz="14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grpSp>
          <p:nvGrpSpPr>
            <p:cNvPr id="106" name="Grupo 105">
              <a:extLst>
                <a:ext uri="{FF2B5EF4-FFF2-40B4-BE49-F238E27FC236}">
                  <a16:creationId xmlns:a16="http://schemas.microsoft.com/office/drawing/2014/main" id="{031943FA-AD02-7E27-0362-8D42A7FDECE4}"/>
                </a:ext>
              </a:extLst>
            </p:cNvPr>
            <p:cNvGrpSpPr/>
            <p:nvPr/>
          </p:nvGrpSpPr>
          <p:grpSpPr>
            <a:xfrm>
              <a:off x="7483907" y="1484313"/>
              <a:ext cx="506702" cy="438005"/>
              <a:chOff x="4011697" y="472104"/>
              <a:chExt cx="4142153" cy="4240166"/>
            </a:xfrm>
            <a:solidFill>
              <a:schemeClr val="accent1"/>
            </a:solidFill>
          </p:grpSpPr>
          <p:sp>
            <p:nvSpPr>
              <p:cNvPr id="107" name="Forma libre: forma 106">
                <a:extLst>
                  <a:ext uri="{FF2B5EF4-FFF2-40B4-BE49-F238E27FC236}">
                    <a16:creationId xmlns:a16="http://schemas.microsoft.com/office/drawing/2014/main" id="{8519B341-EA88-863F-B979-9DB1738741CE}"/>
                  </a:ext>
                </a:extLst>
              </p:cNvPr>
              <p:cNvSpPr/>
              <p:nvPr/>
            </p:nvSpPr>
            <p:spPr>
              <a:xfrm>
                <a:off x="4494109" y="2143387"/>
                <a:ext cx="3150751" cy="1147006"/>
              </a:xfrm>
              <a:custGeom>
                <a:avLst/>
                <a:gdLst>
                  <a:gd name="connsiteX0" fmla="*/ 2953210 w 3150751"/>
                  <a:gd name="connsiteY0" fmla="*/ 29717 h 1147006"/>
                  <a:gd name="connsiteX1" fmla="*/ 3133115 w 3150751"/>
                  <a:gd name="connsiteY1" fmla="*/ 177742 h 1147006"/>
                  <a:gd name="connsiteX2" fmla="*/ 4496 w 3150751"/>
                  <a:gd name="connsiteY2" fmla="*/ 177742 h 1147006"/>
                  <a:gd name="connsiteX3" fmla="*/ 175681 w 3150751"/>
                  <a:gd name="connsiteY3" fmla="*/ 7938 h 1147006"/>
                  <a:gd name="connsiteX4" fmla="*/ 2953269 w 3150751"/>
                  <a:gd name="connsiteY4" fmla="*/ 29714 h 1147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0751" h="1147006">
                    <a:moveTo>
                      <a:pt x="2953210" y="29717"/>
                    </a:moveTo>
                    <a:cubicBezTo>
                      <a:pt x="3233997" y="-76288"/>
                      <a:pt x="3133115" y="177742"/>
                      <a:pt x="3133115" y="177742"/>
                    </a:cubicBezTo>
                    <a:cubicBezTo>
                      <a:pt x="1448105" y="2358586"/>
                      <a:pt x="4496" y="177742"/>
                      <a:pt x="4496" y="177742"/>
                    </a:cubicBezTo>
                    <a:cubicBezTo>
                      <a:pt x="4496" y="177742"/>
                      <a:pt x="-43725" y="-44222"/>
                      <a:pt x="175681" y="7938"/>
                    </a:cubicBezTo>
                    <a:cubicBezTo>
                      <a:pt x="175643" y="8015"/>
                      <a:pt x="1338504" y="639168"/>
                      <a:pt x="2953269" y="29714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Forma libre: forma 107">
                <a:extLst>
                  <a:ext uri="{FF2B5EF4-FFF2-40B4-BE49-F238E27FC236}">
                    <a16:creationId xmlns:a16="http://schemas.microsoft.com/office/drawing/2014/main" id="{46AD8268-D3C0-E31C-58F9-D409127B0BA7}"/>
                  </a:ext>
                </a:extLst>
              </p:cNvPr>
              <p:cNvSpPr/>
              <p:nvPr/>
            </p:nvSpPr>
            <p:spPr>
              <a:xfrm>
                <a:off x="4885370" y="2509421"/>
                <a:ext cx="2375858" cy="2202849"/>
              </a:xfrm>
              <a:custGeom>
                <a:avLst/>
                <a:gdLst>
                  <a:gd name="connsiteX0" fmla="*/ 298 w 2375858"/>
                  <a:gd name="connsiteY0" fmla="*/ 306 h 2202849"/>
                  <a:gd name="connsiteX1" fmla="*/ 214723 w 2375858"/>
                  <a:gd name="connsiteY1" fmla="*/ 1287745 h 2202849"/>
                  <a:gd name="connsiteX2" fmla="*/ 2145388 w 2375858"/>
                  <a:gd name="connsiteY2" fmla="*/ 1271557 h 2202849"/>
                  <a:gd name="connsiteX3" fmla="*/ 2376156 w 2375858"/>
                  <a:gd name="connsiteY3" fmla="*/ 303 h 2202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5858" h="2202849">
                    <a:moveTo>
                      <a:pt x="298" y="306"/>
                    </a:moveTo>
                    <a:cubicBezTo>
                      <a:pt x="298" y="153"/>
                      <a:pt x="25480" y="768128"/>
                      <a:pt x="214723" y="1287745"/>
                    </a:cubicBezTo>
                    <a:cubicBezTo>
                      <a:pt x="653454" y="2492668"/>
                      <a:pt x="1677617" y="2529262"/>
                      <a:pt x="2145388" y="1271557"/>
                    </a:cubicBezTo>
                    <a:cubicBezTo>
                      <a:pt x="2249673" y="991037"/>
                      <a:pt x="2343781" y="485081"/>
                      <a:pt x="2376156" y="303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Forma libre: forma 108">
                <a:extLst>
                  <a:ext uri="{FF2B5EF4-FFF2-40B4-BE49-F238E27FC236}">
                    <a16:creationId xmlns:a16="http://schemas.microsoft.com/office/drawing/2014/main" id="{FE6B120A-D368-DA17-FF41-558DD101CFC0}"/>
                  </a:ext>
                </a:extLst>
              </p:cNvPr>
              <p:cNvSpPr/>
              <p:nvPr/>
            </p:nvSpPr>
            <p:spPr>
              <a:xfrm>
                <a:off x="4011697" y="472104"/>
                <a:ext cx="4142153" cy="1845726"/>
              </a:xfrm>
              <a:custGeom>
                <a:avLst/>
                <a:gdLst>
                  <a:gd name="connsiteX0" fmla="*/ 3849846 w 4142153"/>
                  <a:gd name="connsiteY0" fmla="*/ 464443 h 1845726"/>
                  <a:gd name="connsiteX1" fmla="*/ 2071175 w 4142153"/>
                  <a:gd name="connsiteY1" fmla="*/ 0 h 1845726"/>
                  <a:gd name="connsiteX2" fmla="*/ 315919 w 4142153"/>
                  <a:gd name="connsiteY2" fmla="*/ 464443 h 1845726"/>
                  <a:gd name="connsiteX3" fmla="*/ 0 w 4142153"/>
                  <a:gd name="connsiteY3" fmla="*/ 998388 h 1845726"/>
                  <a:gd name="connsiteX4" fmla="*/ 304290 w 4142153"/>
                  <a:gd name="connsiteY4" fmla="*/ 1567122 h 1845726"/>
                  <a:gd name="connsiteX5" fmla="*/ 596783 w 4142153"/>
                  <a:gd name="connsiteY5" fmla="*/ 1567122 h 1845726"/>
                  <a:gd name="connsiteX6" fmla="*/ 3545331 w 4142153"/>
                  <a:gd name="connsiteY6" fmla="*/ 1567122 h 1845726"/>
                  <a:gd name="connsiteX7" fmla="*/ 3861289 w 4142153"/>
                  <a:gd name="connsiteY7" fmla="*/ 1567122 h 1845726"/>
                  <a:gd name="connsiteX8" fmla="*/ 4142154 w 4142153"/>
                  <a:gd name="connsiteY8" fmla="*/ 975080 h 1845726"/>
                  <a:gd name="connsiteX9" fmla="*/ 2090181 w 4142153"/>
                  <a:gd name="connsiteY9" fmla="*/ 1165968 h 1845726"/>
                  <a:gd name="connsiteX10" fmla="*/ 1719310 w 4142153"/>
                  <a:gd name="connsiteY10" fmla="*/ 681391 h 1845726"/>
                  <a:gd name="connsiteX11" fmla="*/ 2107679 w 4142153"/>
                  <a:gd name="connsiteY11" fmla="*/ 558506 h 1845726"/>
                  <a:gd name="connsiteX12" fmla="*/ 2488425 w 4142153"/>
                  <a:gd name="connsiteY12" fmla="*/ 680852 h 1845726"/>
                  <a:gd name="connsiteX13" fmla="*/ 2090191 w 4142153"/>
                  <a:gd name="connsiteY13" fmla="*/ 1165968 h 1845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42153" h="1845726">
                    <a:moveTo>
                      <a:pt x="3849846" y="464443"/>
                    </a:moveTo>
                    <a:lnTo>
                      <a:pt x="2071175" y="0"/>
                    </a:lnTo>
                    <a:lnTo>
                      <a:pt x="315919" y="464443"/>
                    </a:lnTo>
                    <a:lnTo>
                      <a:pt x="0" y="998388"/>
                    </a:lnTo>
                    <a:lnTo>
                      <a:pt x="304290" y="1567122"/>
                    </a:lnTo>
                    <a:lnTo>
                      <a:pt x="596783" y="1567122"/>
                    </a:lnTo>
                    <a:cubicBezTo>
                      <a:pt x="596745" y="1567122"/>
                      <a:pt x="1919299" y="2193982"/>
                      <a:pt x="3545331" y="1567122"/>
                    </a:cubicBezTo>
                    <a:lnTo>
                      <a:pt x="3861289" y="1567122"/>
                    </a:lnTo>
                    <a:lnTo>
                      <a:pt x="4142154" y="975080"/>
                    </a:lnTo>
                    <a:close/>
                    <a:moveTo>
                      <a:pt x="2090181" y="1165968"/>
                    </a:moveTo>
                    <a:cubicBezTo>
                      <a:pt x="1931781" y="1165088"/>
                      <a:pt x="1719310" y="681391"/>
                      <a:pt x="1719310" y="681391"/>
                    </a:cubicBezTo>
                    <a:lnTo>
                      <a:pt x="2107679" y="558506"/>
                    </a:lnTo>
                    <a:lnTo>
                      <a:pt x="2488425" y="680852"/>
                    </a:lnTo>
                    <a:cubicBezTo>
                      <a:pt x="2488387" y="680929"/>
                      <a:pt x="2253372" y="1166840"/>
                      <a:pt x="2090191" y="1165968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5" name="Grupo 124">
            <a:extLst>
              <a:ext uri="{FF2B5EF4-FFF2-40B4-BE49-F238E27FC236}">
                <a16:creationId xmlns:a16="http://schemas.microsoft.com/office/drawing/2014/main" id="{2DAC6AF4-64BB-894C-37DD-7825D77CE1CB}"/>
              </a:ext>
            </a:extLst>
          </p:cNvPr>
          <p:cNvGrpSpPr/>
          <p:nvPr/>
        </p:nvGrpSpPr>
        <p:grpSpPr>
          <a:xfrm>
            <a:off x="4613563" y="1397049"/>
            <a:ext cx="2641936" cy="1583606"/>
            <a:chOff x="4800600" y="1397049"/>
            <a:chExt cx="2641936" cy="1583606"/>
          </a:xfrm>
        </p:grpSpPr>
        <p:sp>
          <p:nvSpPr>
            <p:cNvPr id="83" name="Google Shape;580;g17c3bd401c5_0_178">
              <a:extLst>
                <a:ext uri="{FF2B5EF4-FFF2-40B4-BE49-F238E27FC236}">
                  <a16:creationId xmlns:a16="http://schemas.microsoft.com/office/drawing/2014/main" id="{1E3A0C83-B548-2B1A-AD40-EC57CDAD131B}"/>
                </a:ext>
              </a:extLst>
            </p:cNvPr>
            <p:cNvSpPr txBox="1"/>
            <p:nvPr/>
          </p:nvSpPr>
          <p:spPr>
            <a:xfrm>
              <a:off x="5529444" y="1397049"/>
              <a:ext cx="1913092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23,6%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84" name="Google Shape;579;g17c3bd401c5_0_178">
              <a:extLst>
                <a:ext uri="{FF2B5EF4-FFF2-40B4-BE49-F238E27FC236}">
                  <a16:creationId xmlns:a16="http://schemas.microsoft.com/office/drawing/2014/main" id="{862CDB09-B2C8-AF7A-D263-F91C5F3B4378}"/>
                </a:ext>
              </a:extLst>
            </p:cNvPr>
            <p:cNvSpPr txBox="1"/>
            <p:nvPr/>
          </p:nvSpPr>
          <p:spPr>
            <a:xfrm>
              <a:off x="4800600" y="1934245"/>
              <a:ext cx="2464337" cy="1046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 parecería bien que</a:t>
              </a:r>
              <a: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 una persona de etnia gitana </a:t>
              </a: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fuese su profesor/</a:t>
              </a:r>
              <a:r>
                <a:rPr lang="es-ES" sz="1400" b="1" dirty="0" err="1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ra</a:t>
              </a: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 o jefe/a.</a:t>
              </a:r>
              <a:endParaRPr sz="14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110" name="Gráfico 229">
              <a:extLst>
                <a:ext uri="{FF2B5EF4-FFF2-40B4-BE49-F238E27FC236}">
                  <a16:creationId xmlns:a16="http://schemas.microsoft.com/office/drawing/2014/main" id="{445B7F1A-0719-29BE-0D8E-90DD7D436E88}"/>
                </a:ext>
              </a:extLst>
            </p:cNvPr>
            <p:cNvSpPr/>
            <p:nvPr/>
          </p:nvSpPr>
          <p:spPr>
            <a:xfrm>
              <a:off x="4905018" y="1484313"/>
              <a:ext cx="653083" cy="468312"/>
            </a:xfrm>
            <a:custGeom>
              <a:avLst/>
              <a:gdLst>
                <a:gd name="connsiteX0" fmla="*/ 906247 w 4343906"/>
                <a:gd name="connsiteY0" fmla="*/ 1656880 h 2875996"/>
                <a:gd name="connsiteX1" fmla="*/ 1407743 w 4343906"/>
                <a:gd name="connsiteY1" fmla="*/ 1449151 h 2875996"/>
                <a:gd name="connsiteX2" fmla="*/ 1615432 w 4343906"/>
                <a:gd name="connsiteY2" fmla="*/ 947655 h 2875996"/>
                <a:gd name="connsiteX3" fmla="*/ 1407664 w 4343906"/>
                <a:gd name="connsiteY3" fmla="*/ 446159 h 2875996"/>
                <a:gd name="connsiteX4" fmla="*/ 906168 w 4343906"/>
                <a:gd name="connsiteY4" fmla="*/ 238469 h 2875996"/>
                <a:gd name="connsiteX5" fmla="*/ 404711 w 4343906"/>
                <a:gd name="connsiteY5" fmla="*/ 446276 h 2875996"/>
                <a:gd name="connsiteX6" fmla="*/ 197022 w 4343906"/>
                <a:gd name="connsiteY6" fmla="*/ 947773 h 2875996"/>
                <a:gd name="connsiteX7" fmla="*/ 405015 w 4343906"/>
                <a:gd name="connsiteY7" fmla="*/ 1448995 h 2875996"/>
                <a:gd name="connsiteX8" fmla="*/ 906237 w 4343906"/>
                <a:gd name="connsiteY8" fmla="*/ 1656880 h 2875996"/>
                <a:gd name="connsiteX9" fmla="*/ 906247 w 4343906"/>
                <a:gd name="connsiteY9" fmla="*/ 512868 h 2875996"/>
                <a:gd name="connsiteX10" fmla="*/ 1213750 w 4343906"/>
                <a:gd name="connsiteY10" fmla="*/ 640270 h 2875996"/>
                <a:gd name="connsiteX11" fmla="*/ 1341112 w 4343906"/>
                <a:gd name="connsiteY11" fmla="*/ 947773 h 2875996"/>
                <a:gd name="connsiteX12" fmla="*/ 1213750 w 4343906"/>
                <a:gd name="connsiteY12" fmla="*/ 1255276 h 2875996"/>
                <a:gd name="connsiteX13" fmla="*/ 906247 w 4343906"/>
                <a:gd name="connsiteY13" fmla="*/ 1382638 h 2875996"/>
                <a:gd name="connsiteX14" fmla="*/ 598744 w 4343906"/>
                <a:gd name="connsiteY14" fmla="*/ 1255315 h 2875996"/>
                <a:gd name="connsiteX15" fmla="*/ 471342 w 4343906"/>
                <a:gd name="connsiteY15" fmla="*/ 947812 h 2875996"/>
                <a:gd name="connsiteX16" fmla="*/ 598900 w 4343906"/>
                <a:gd name="connsiteY16" fmla="*/ 640427 h 2875996"/>
                <a:gd name="connsiteX17" fmla="*/ 906247 w 4343906"/>
                <a:gd name="connsiteY17" fmla="*/ 512868 h 2875996"/>
                <a:gd name="connsiteX18" fmla="*/ 4343868 w 4343906"/>
                <a:gd name="connsiteY18" fmla="*/ 2194449 h 2875996"/>
                <a:gd name="connsiteX19" fmla="*/ 4343907 w 4343906"/>
                <a:gd name="connsiteY19" fmla="*/ 2194449 h 2875996"/>
                <a:gd name="connsiteX20" fmla="*/ 4303722 w 4343906"/>
                <a:gd name="connsiteY20" fmla="*/ 2291425 h 2875996"/>
                <a:gd name="connsiteX21" fmla="*/ 4206747 w 4343906"/>
                <a:gd name="connsiteY21" fmla="*/ 2331609 h 2875996"/>
                <a:gd name="connsiteX22" fmla="*/ 2423666 w 4343906"/>
                <a:gd name="connsiteY22" fmla="*/ 2331609 h 2875996"/>
                <a:gd name="connsiteX23" fmla="*/ 2163846 w 4343906"/>
                <a:gd name="connsiteY23" fmla="*/ 2236547 h 2875996"/>
                <a:gd name="connsiteX24" fmla="*/ 1812599 w 4343906"/>
                <a:gd name="connsiteY24" fmla="*/ 2587980 h 2875996"/>
                <a:gd name="connsiteX25" fmla="*/ 1812599 w 4343906"/>
                <a:gd name="connsiteY25" fmla="*/ 2738837 h 2875996"/>
                <a:gd name="connsiteX26" fmla="*/ 1675439 w 4343906"/>
                <a:gd name="connsiteY26" fmla="*/ 2875997 h 2875996"/>
                <a:gd name="connsiteX27" fmla="*/ 1538279 w 4343906"/>
                <a:gd name="connsiteY27" fmla="*/ 2738837 h 2875996"/>
                <a:gd name="connsiteX28" fmla="*/ 1538279 w 4343906"/>
                <a:gd name="connsiteY28" fmla="*/ 2531108 h 2875996"/>
                <a:gd name="connsiteX29" fmla="*/ 1431118 w 4343906"/>
                <a:gd name="connsiteY29" fmla="*/ 2268427 h 2875996"/>
                <a:gd name="connsiteX30" fmla="*/ 1168466 w 4343906"/>
                <a:gd name="connsiteY30" fmla="*/ 2161266 h 2875996"/>
                <a:gd name="connsiteX31" fmla="*/ 644162 w 4343906"/>
                <a:gd name="connsiteY31" fmla="*/ 2161266 h 2875996"/>
                <a:gd name="connsiteX32" fmla="*/ 382814 w 4343906"/>
                <a:gd name="connsiteY32" fmla="*/ 2269720 h 2875996"/>
                <a:gd name="connsiteX33" fmla="*/ 274320 w 4343906"/>
                <a:gd name="connsiteY33" fmla="*/ 2531108 h 2875996"/>
                <a:gd name="connsiteX34" fmla="*/ 274320 w 4343906"/>
                <a:gd name="connsiteY34" fmla="*/ 2738837 h 2875996"/>
                <a:gd name="connsiteX35" fmla="*/ 137160 w 4343906"/>
                <a:gd name="connsiteY35" fmla="*/ 2875997 h 2875996"/>
                <a:gd name="connsiteX36" fmla="*/ 0 w 4343906"/>
                <a:gd name="connsiteY36" fmla="*/ 2738837 h 2875996"/>
                <a:gd name="connsiteX37" fmla="*/ 0 w 4343906"/>
                <a:gd name="connsiteY37" fmla="*/ 2531108 h 2875996"/>
                <a:gd name="connsiteX38" fmla="*/ 188860 w 4343906"/>
                <a:gd name="connsiteY38" fmla="*/ 2075805 h 2875996"/>
                <a:gd name="connsiteX39" fmla="*/ 644162 w 4343906"/>
                <a:gd name="connsiteY39" fmla="*/ 1886946 h 2875996"/>
                <a:gd name="connsiteX40" fmla="*/ 1168427 w 4343906"/>
                <a:gd name="connsiteY40" fmla="*/ 1886946 h 2875996"/>
                <a:gd name="connsiteX41" fmla="*/ 1514540 w 4343906"/>
                <a:gd name="connsiteY41" fmla="*/ 1988973 h 2875996"/>
                <a:gd name="connsiteX42" fmla="*/ 1751318 w 4343906"/>
                <a:gd name="connsiteY42" fmla="*/ 2261265 h 2875996"/>
                <a:gd name="connsiteX43" fmla="*/ 2019475 w 4343906"/>
                <a:gd name="connsiteY43" fmla="*/ 1993068 h 2875996"/>
                <a:gd name="connsiteX44" fmla="*/ 2019514 w 4343906"/>
                <a:gd name="connsiteY44" fmla="*/ 1993068 h 2875996"/>
                <a:gd name="connsiteX45" fmla="*/ 2012166 w 4343906"/>
                <a:gd name="connsiteY45" fmla="*/ 1920240 h 2875996"/>
                <a:gd name="connsiteX46" fmla="*/ 2012166 w 4343906"/>
                <a:gd name="connsiteY46" fmla="*/ 411480 h 2875996"/>
                <a:gd name="connsiteX47" fmla="*/ 2132788 w 4343906"/>
                <a:gd name="connsiteY47" fmla="*/ 120622 h 2875996"/>
                <a:gd name="connsiteX48" fmla="*/ 2423646 w 4343906"/>
                <a:gd name="connsiteY48" fmla="*/ 0 h 2875996"/>
                <a:gd name="connsiteX49" fmla="*/ 4206726 w 4343906"/>
                <a:gd name="connsiteY49" fmla="*/ 0 h 2875996"/>
                <a:gd name="connsiteX50" fmla="*/ 4343886 w 4343906"/>
                <a:gd name="connsiteY50" fmla="*/ 137160 h 2875996"/>
                <a:gd name="connsiteX51" fmla="*/ 4206726 w 4343906"/>
                <a:gd name="connsiteY51" fmla="*/ 274320 h 2875996"/>
                <a:gd name="connsiteX52" fmla="*/ 2423646 w 4343906"/>
                <a:gd name="connsiteY52" fmla="*/ 274320 h 2875996"/>
                <a:gd name="connsiteX53" fmla="*/ 2286486 w 4343906"/>
                <a:gd name="connsiteY53" fmla="*/ 411480 h 2875996"/>
                <a:gd name="connsiteX54" fmla="*/ 2286486 w 4343906"/>
                <a:gd name="connsiteY54" fmla="*/ 1726061 h 2875996"/>
                <a:gd name="connsiteX55" fmla="*/ 2828003 w 4343906"/>
                <a:gd name="connsiteY55" fmla="*/ 1184465 h 2875996"/>
                <a:gd name="connsiteX56" fmla="*/ 2828003 w 4343906"/>
                <a:gd name="connsiteY56" fmla="*/ 1184503 h 2875996"/>
                <a:gd name="connsiteX57" fmla="*/ 2925477 w 4343906"/>
                <a:gd name="connsiteY57" fmla="*/ 1142636 h 2875996"/>
                <a:gd name="connsiteX58" fmla="*/ 3023645 w 4343906"/>
                <a:gd name="connsiteY58" fmla="*/ 1182782 h 2875996"/>
                <a:gd name="connsiteX59" fmla="*/ 3063828 w 4343906"/>
                <a:gd name="connsiteY59" fmla="*/ 1280978 h 2875996"/>
                <a:gd name="connsiteX60" fmla="*/ 3021961 w 4343906"/>
                <a:gd name="connsiteY60" fmla="*/ 1378414 h 2875996"/>
                <a:gd name="connsiteX61" fmla="*/ 2360458 w 4343906"/>
                <a:gd name="connsiteY61" fmla="*/ 2039986 h 2875996"/>
                <a:gd name="connsiteX62" fmla="*/ 2423527 w 4343906"/>
                <a:gd name="connsiteY62" fmla="*/ 2057398 h 2875996"/>
                <a:gd name="connsiteX63" fmla="*/ 4206607 w 4343906"/>
                <a:gd name="connsiteY63" fmla="*/ 2057398 h 2875996"/>
                <a:gd name="connsiteX64" fmla="*/ 4303660 w 4343906"/>
                <a:gd name="connsiteY64" fmla="*/ 2097544 h 2875996"/>
                <a:gd name="connsiteX65" fmla="*/ 4343882 w 4343906"/>
                <a:gd name="connsiteY65" fmla="*/ 2194558 h 287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343906" h="2875996">
                  <a:moveTo>
                    <a:pt x="906247" y="1656880"/>
                  </a:moveTo>
                  <a:cubicBezTo>
                    <a:pt x="1094342" y="1656880"/>
                    <a:pt x="1274747" y="1582139"/>
                    <a:pt x="1407743" y="1449151"/>
                  </a:cubicBezTo>
                  <a:cubicBezTo>
                    <a:pt x="1540729" y="1316126"/>
                    <a:pt x="1615432" y="1135760"/>
                    <a:pt x="1615432" y="947655"/>
                  </a:cubicBezTo>
                  <a:cubicBezTo>
                    <a:pt x="1615432" y="759550"/>
                    <a:pt x="1540691" y="579155"/>
                    <a:pt x="1407664" y="446159"/>
                  </a:cubicBezTo>
                  <a:cubicBezTo>
                    <a:pt x="1274678" y="313173"/>
                    <a:pt x="1094273" y="238469"/>
                    <a:pt x="906168" y="238469"/>
                  </a:cubicBezTo>
                  <a:cubicBezTo>
                    <a:pt x="718073" y="238508"/>
                    <a:pt x="537707" y="313249"/>
                    <a:pt x="404711" y="446276"/>
                  </a:cubicBezTo>
                  <a:cubicBezTo>
                    <a:pt x="271686" y="579263"/>
                    <a:pt x="197022" y="759668"/>
                    <a:pt x="197022" y="947773"/>
                  </a:cubicBezTo>
                  <a:cubicBezTo>
                    <a:pt x="197251" y="1135790"/>
                    <a:pt x="272030" y="1316047"/>
                    <a:pt x="405015" y="1448995"/>
                  </a:cubicBezTo>
                  <a:cubicBezTo>
                    <a:pt x="537962" y="1581903"/>
                    <a:pt x="718220" y="1656684"/>
                    <a:pt x="906237" y="1656880"/>
                  </a:cubicBezTo>
                  <a:close/>
                  <a:moveTo>
                    <a:pt x="906247" y="512868"/>
                  </a:moveTo>
                  <a:cubicBezTo>
                    <a:pt x="1021588" y="512868"/>
                    <a:pt x="1132188" y="558715"/>
                    <a:pt x="1213750" y="640270"/>
                  </a:cubicBezTo>
                  <a:cubicBezTo>
                    <a:pt x="1295303" y="721823"/>
                    <a:pt x="1341112" y="832421"/>
                    <a:pt x="1341112" y="947773"/>
                  </a:cubicBezTo>
                  <a:cubicBezTo>
                    <a:pt x="1341112" y="1063085"/>
                    <a:pt x="1295303" y="1173714"/>
                    <a:pt x="1213750" y="1255276"/>
                  </a:cubicBezTo>
                  <a:cubicBezTo>
                    <a:pt x="1132196" y="1336837"/>
                    <a:pt x="1021598" y="1382638"/>
                    <a:pt x="906247" y="1382638"/>
                  </a:cubicBezTo>
                  <a:cubicBezTo>
                    <a:pt x="790934" y="1382638"/>
                    <a:pt x="680305" y="1336829"/>
                    <a:pt x="598744" y="1255315"/>
                  </a:cubicBezTo>
                  <a:cubicBezTo>
                    <a:pt x="517190" y="1173761"/>
                    <a:pt x="471381" y="1063163"/>
                    <a:pt x="471342" y="947812"/>
                  </a:cubicBezTo>
                  <a:cubicBezTo>
                    <a:pt x="471495" y="832500"/>
                    <a:pt x="517342" y="721978"/>
                    <a:pt x="598900" y="640427"/>
                  </a:cubicBezTo>
                  <a:cubicBezTo>
                    <a:pt x="680415" y="558911"/>
                    <a:pt x="790944" y="513024"/>
                    <a:pt x="906247" y="512868"/>
                  </a:cubicBezTo>
                  <a:close/>
                  <a:moveTo>
                    <a:pt x="4343868" y="2194449"/>
                  </a:moveTo>
                  <a:lnTo>
                    <a:pt x="4343907" y="2194449"/>
                  </a:lnTo>
                  <a:cubicBezTo>
                    <a:pt x="4343907" y="2230844"/>
                    <a:pt x="4329440" y="2265708"/>
                    <a:pt x="4303722" y="2291425"/>
                  </a:cubicBezTo>
                  <a:cubicBezTo>
                    <a:pt x="4278005" y="2317143"/>
                    <a:pt x="4243103" y="2331609"/>
                    <a:pt x="4206747" y="2331609"/>
                  </a:cubicBezTo>
                  <a:lnTo>
                    <a:pt x="2423666" y="2331609"/>
                  </a:lnTo>
                  <a:cubicBezTo>
                    <a:pt x="2328604" y="2331188"/>
                    <a:pt x="2236717" y="2297587"/>
                    <a:pt x="2163846" y="2236547"/>
                  </a:cubicBezTo>
                  <a:lnTo>
                    <a:pt x="1812599" y="2587980"/>
                  </a:lnTo>
                  <a:lnTo>
                    <a:pt x="1812599" y="2738837"/>
                  </a:lnTo>
                  <a:cubicBezTo>
                    <a:pt x="1812599" y="2814573"/>
                    <a:pt x="1751176" y="2875997"/>
                    <a:pt x="1675439" y="2875997"/>
                  </a:cubicBezTo>
                  <a:cubicBezTo>
                    <a:pt x="1599702" y="2875997"/>
                    <a:pt x="1538279" y="2814573"/>
                    <a:pt x="1538279" y="2738837"/>
                  </a:cubicBezTo>
                  <a:lnTo>
                    <a:pt x="1538279" y="2531108"/>
                  </a:lnTo>
                  <a:cubicBezTo>
                    <a:pt x="1539350" y="2432676"/>
                    <a:pt x="1500698" y="2337996"/>
                    <a:pt x="1431118" y="2268427"/>
                  </a:cubicBezTo>
                  <a:cubicBezTo>
                    <a:pt x="1361543" y="2198851"/>
                    <a:pt x="1266859" y="2160198"/>
                    <a:pt x="1168466" y="2161266"/>
                  </a:cubicBezTo>
                  <a:lnTo>
                    <a:pt x="644162" y="2161266"/>
                  </a:lnTo>
                  <a:cubicBezTo>
                    <a:pt x="546112" y="2161380"/>
                    <a:pt x="452119" y="2200378"/>
                    <a:pt x="382814" y="2269720"/>
                  </a:cubicBezTo>
                  <a:cubicBezTo>
                    <a:pt x="313469" y="2339065"/>
                    <a:pt x="274467" y="2433058"/>
                    <a:pt x="274320" y="2531108"/>
                  </a:cubicBezTo>
                  <a:lnTo>
                    <a:pt x="274320" y="2738837"/>
                  </a:lnTo>
                  <a:cubicBezTo>
                    <a:pt x="274320" y="2814573"/>
                    <a:pt x="212935" y="2875997"/>
                    <a:pt x="137160" y="2875997"/>
                  </a:cubicBezTo>
                  <a:cubicBezTo>
                    <a:pt x="61423" y="2875997"/>
                    <a:pt x="0" y="2814573"/>
                    <a:pt x="0" y="2738837"/>
                  </a:cubicBezTo>
                  <a:lnTo>
                    <a:pt x="0" y="2531108"/>
                  </a:lnTo>
                  <a:cubicBezTo>
                    <a:pt x="191" y="2360304"/>
                    <a:pt x="68121" y="2196555"/>
                    <a:pt x="188860" y="2075805"/>
                  </a:cubicBezTo>
                  <a:cubicBezTo>
                    <a:pt x="309639" y="1955026"/>
                    <a:pt x="473398" y="1887092"/>
                    <a:pt x="644162" y="1886946"/>
                  </a:cubicBezTo>
                  <a:lnTo>
                    <a:pt x="1168427" y="1886946"/>
                  </a:lnTo>
                  <a:cubicBezTo>
                    <a:pt x="1291156" y="1887252"/>
                    <a:pt x="1411249" y="1922651"/>
                    <a:pt x="1514540" y="1988973"/>
                  </a:cubicBezTo>
                  <a:cubicBezTo>
                    <a:pt x="1617832" y="2055295"/>
                    <a:pt x="1700000" y="2149783"/>
                    <a:pt x="1751318" y="2261265"/>
                  </a:cubicBezTo>
                  <a:lnTo>
                    <a:pt x="2019475" y="1993068"/>
                  </a:lnTo>
                  <a:lnTo>
                    <a:pt x="2019514" y="1993068"/>
                  </a:lnTo>
                  <a:cubicBezTo>
                    <a:pt x="2014883" y="1969073"/>
                    <a:pt x="2012434" y="1944695"/>
                    <a:pt x="2012166" y="1920240"/>
                  </a:cubicBezTo>
                  <a:lnTo>
                    <a:pt x="2012166" y="411480"/>
                  </a:lnTo>
                  <a:cubicBezTo>
                    <a:pt x="2012281" y="302369"/>
                    <a:pt x="2055641" y="197785"/>
                    <a:pt x="2132788" y="120622"/>
                  </a:cubicBezTo>
                  <a:cubicBezTo>
                    <a:pt x="2209941" y="43508"/>
                    <a:pt x="2314535" y="108"/>
                    <a:pt x="2423646" y="0"/>
                  </a:cubicBezTo>
                  <a:lnTo>
                    <a:pt x="4206726" y="0"/>
                  </a:lnTo>
                  <a:cubicBezTo>
                    <a:pt x="4282463" y="0"/>
                    <a:pt x="4343886" y="61423"/>
                    <a:pt x="4343886" y="137160"/>
                  </a:cubicBezTo>
                  <a:cubicBezTo>
                    <a:pt x="4343886" y="212897"/>
                    <a:pt x="4282463" y="274320"/>
                    <a:pt x="4206726" y="274320"/>
                  </a:cubicBezTo>
                  <a:lnTo>
                    <a:pt x="2423646" y="274320"/>
                  </a:lnTo>
                  <a:cubicBezTo>
                    <a:pt x="2347871" y="274320"/>
                    <a:pt x="2286486" y="335743"/>
                    <a:pt x="2286486" y="411480"/>
                  </a:cubicBezTo>
                  <a:lnTo>
                    <a:pt x="2286486" y="1726061"/>
                  </a:lnTo>
                  <a:lnTo>
                    <a:pt x="2828003" y="1184465"/>
                  </a:lnTo>
                  <a:lnTo>
                    <a:pt x="2828003" y="1184503"/>
                  </a:lnTo>
                  <a:cubicBezTo>
                    <a:pt x="2853568" y="1158021"/>
                    <a:pt x="2888661" y="1142942"/>
                    <a:pt x="2925477" y="1142636"/>
                  </a:cubicBezTo>
                  <a:cubicBezTo>
                    <a:pt x="2962255" y="1142292"/>
                    <a:pt x="2997616" y="1156758"/>
                    <a:pt x="3023645" y="1182782"/>
                  </a:cubicBezTo>
                  <a:cubicBezTo>
                    <a:pt x="3049672" y="1208806"/>
                    <a:pt x="3064134" y="1244167"/>
                    <a:pt x="3063828" y="1280978"/>
                  </a:cubicBezTo>
                  <a:cubicBezTo>
                    <a:pt x="3063484" y="1317756"/>
                    <a:pt x="3048406" y="1352888"/>
                    <a:pt x="3021961" y="1378414"/>
                  </a:cubicBezTo>
                  <a:lnTo>
                    <a:pt x="2360458" y="2039986"/>
                  </a:lnTo>
                  <a:cubicBezTo>
                    <a:pt x="2379708" y="2050931"/>
                    <a:pt x="2401407" y="2056940"/>
                    <a:pt x="2423527" y="2057398"/>
                  </a:cubicBezTo>
                  <a:lnTo>
                    <a:pt x="4206607" y="2057398"/>
                  </a:lnTo>
                  <a:cubicBezTo>
                    <a:pt x="4243002" y="2057360"/>
                    <a:pt x="4277943" y="2071827"/>
                    <a:pt x="4303660" y="2097544"/>
                  </a:cubicBezTo>
                  <a:cubicBezTo>
                    <a:pt x="4329415" y="2123262"/>
                    <a:pt x="4343882" y="2158164"/>
                    <a:pt x="4343882" y="2194558"/>
                  </a:cubicBezTo>
                  <a:close/>
                </a:path>
              </a:pathLst>
            </a:custGeom>
            <a:solidFill>
              <a:schemeClr val="accent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7" name="Grupo 126">
            <a:extLst>
              <a:ext uri="{FF2B5EF4-FFF2-40B4-BE49-F238E27FC236}">
                <a16:creationId xmlns:a16="http://schemas.microsoft.com/office/drawing/2014/main" id="{627A916C-8C7F-5E8B-B0DE-3486910B82B3}"/>
              </a:ext>
            </a:extLst>
          </p:cNvPr>
          <p:cNvGrpSpPr/>
          <p:nvPr/>
        </p:nvGrpSpPr>
        <p:grpSpPr>
          <a:xfrm>
            <a:off x="9663546" y="1386658"/>
            <a:ext cx="3236887" cy="1207467"/>
            <a:chOff x="9736283" y="1365876"/>
            <a:chExt cx="3236887" cy="1207467"/>
          </a:xfrm>
        </p:grpSpPr>
        <p:sp>
          <p:nvSpPr>
            <p:cNvPr id="88" name="Google Shape;580;g17c3bd401c5_0_178">
              <a:extLst>
                <a:ext uri="{FF2B5EF4-FFF2-40B4-BE49-F238E27FC236}">
                  <a16:creationId xmlns:a16="http://schemas.microsoft.com/office/drawing/2014/main" id="{99525C6A-BB3F-C9BD-9686-48923A207D73}"/>
                </a:ext>
              </a:extLst>
            </p:cNvPr>
            <p:cNvSpPr txBox="1"/>
            <p:nvPr/>
          </p:nvSpPr>
          <p:spPr>
            <a:xfrm>
              <a:off x="10343576" y="1365876"/>
              <a:ext cx="2629594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30,3%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89" name="Google Shape;579;g17c3bd401c5_0_178">
              <a:extLst>
                <a:ext uri="{FF2B5EF4-FFF2-40B4-BE49-F238E27FC236}">
                  <a16:creationId xmlns:a16="http://schemas.microsoft.com/office/drawing/2014/main" id="{E9E36858-029E-8A92-F4E2-851A18E3CCD5}"/>
                </a:ext>
              </a:extLst>
            </p:cNvPr>
            <p:cNvSpPr txBox="1"/>
            <p:nvPr/>
          </p:nvSpPr>
          <p:spPr>
            <a:xfrm>
              <a:off x="9736283" y="1957820"/>
              <a:ext cx="2259660" cy="615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 parecería bien que fuera alcalde/</a:t>
              </a:r>
              <a:r>
                <a:rPr lang="es-ES" sz="1400" b="1" dirty="0" err="1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sa</a:t>
              </a:r>
              <a:r>
                <a:rPr lang="es-ES" sz="14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.</a:t>
              </a:r>
              <a:endParaRPr sz="14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grpSp>
          <p:nvGrpSpPr>
            <p:cNvPr id="111" name="Grupo 110">
              <a:extLst>
                <a:ext uri="{FF2B5EF4-FFF2-40B4-BE49-F238E27FC236}">
                  <a16:creationId xmlns:a16="http://schemas.microsoft.com/office/drawing/2014/main" id="{F19BD488-26DD-F7BE-21FE-4B49862AACC5}"/>
                </a:ext>
              </a:extLst>
            </p:cNvPr>
            <p:cNvGrpSpPr/>
            <p:nvPr/>
          </p:nvGrpSpPr>
          <p:grpSpPr>
            <a:xfrm>
              <a:off x="9836914" y="1484313"/>
              <a:ext cx="499529" cy="468312"/>
              <a:chOff x="3352812" y="171398"/>
              <a:chExt cx="5486400" cy="5143545"/>
            </a:xfrm>
            <a:solidFill>
              <a:schemeClr val="accent1"/>
            </a:solidFill>
          </p:grpSpPr>
          <p:sp>
            <p:nvSpPr>
              <p:cNvPr id="112" name="Forma libre: forma 111">
                <a:extLst>
                  <a:ext uri="{FF2B5EF4-FFF2-40B4-BE49-F238E27FC236}">
                    <a16:creationId xmlns:a16="http://schemas.microsoft.com/office/drawing/2014/main" id="{667EA305-1D98-E101-1895-7573FE1ED8EB}"/>
                  </a:ext>
                </a:extLst>
              </p:cNvPr>
              <p:cNvSpPr/>
              <p:nvPr/>
            </p:nvSpPr>
            <p:spPr>
              <a:xfrm>
                <a:off x="5795964" y="1668986"/>
                <a:ext cx="600069" cy="600038"/>
              </a:xfrm>
              <a:custGeom>
                <a:avLst/>
                <a:gdLst>
                  <a:gd name="connsiteX0" fmla="*/ 300035 w 600069"/>
                  <a:gd name="connsiteY0" fmla="*/ 600032 h 600038"/>
                  <a:gd name="connsiteX1" fmla="*/ 512163 w 600069"/>
                  <a:gd name="connsiteY1" fmla="*/ 512163 h 600038"/>
                  <a:gd name="connsiteX2" fmla="*/ 600070 w 600069"/>
                  <a:gd name="connsiteY2" fmla="*/ 299996 h 600038"/>
                  <a:gd name="connsiteX3" fmla="*/ 512163 w 600069"/>
                  <a:gd name="connsiteY3" fmla="*/ 87869 h 600038"/>
                  <a:gd name="connsiteX4" fmla="*/ 300035 w 600069"/>
                  <a:gd name="connsiteY4" fmla="*/ 0 h 600038"/>
                  <a:gd name="connsiteX5" fmla="*/ 87868 w 600069"/>
                  <a:gd name="connsiteY5" fmla="*/ 87869 h 600038"/>
                  <a:gd name="connsiteX6" fmla="*/ 0 w 600069"/>
                  <a:gd name="connsiteY6" fmla="*/ 300036 h 600038"/>
                  <a:gd name="connsiteX7" fmla="*/ 87983 w 600069"/>
                  <a:gd name="connsiteY7" fmla="*/ 512055 h 600038"/>
                  <a:gd name="connsiteX8" fmla="*/ 300042 w 600069"/>
                  <a:gd name="connsiteY8" fmla="*/ 600039 h 600038"/>
                  <a:gd name="connsiteX9" fmla="*/ 300035 w 600069"/>
                  <a:gd name="connsiteY9" fmla="*/ 171407 h 600038"/>
                  <a:gd name="connsiteX10" fmla="*/ 300035 w 600069"/>
                  <a:gd name="connsiteY10" fmla="*/ 171445 h 600038"/>
                  <a:gd name="connsiteX11" fmla="*/ 418826 w 600069"/>
                  <a:gd name="connsiteY11" fmla="*/ 250818 h 600038"/>
                  <a:gd name="connsiteX12" fmla="*/ 390965 w 600069"/>
                  <a:gd name="connsiteY12" fmla="*/ 390927 h 600038"/>
                  <a:gd name="connsiteX13" fmla="*/ 250816 w 600069"/>
                  <a:gd name="connsiteY13" fmla="*/ 418826 h 600038"/>
                  <a:gd name="connsiteX14" fmla="*/ 171444 w 600069"/>
                  <a:gd name="connsiteY14" fmla="*/ 300036 h 600038"/>
                  <a:gd name="connsiteX15" fmla="*/ 300032 w 600069"/>
                  <a:gd name="connsiteY15" fmla="*/ 171448 h 6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00069" h="600038">
                    <a:moveTo>
                      <a:pt x="300035" y="600032"/>
                    </a:moveTo>
                    <a:cubicBezTo>
                      <a:pt x="379599" y="600032"/>
                      <a:pt x="455908" y="568420"/>
                      <a:pt x="512163" y="512163"/>
                    </a:cubicBezTo>
                    <a:cubicBezTo>
                      <a:pt x="568459" y="455906"/>
                      <a:pt x="600070" y="379598"/>
                      <a:pt x="600070" y="299996"/>
                    </a:cubicBezTo>
                    <a:cubicBezTo>
                      <a:pt x="600032" y="220433"/>
                      <a:pt x="568420" y="144124"/>
                      <a:pt x="512163" y="87869"/>
                    </a:cubicBezTo>
                    <a:cubicBezTo>
                      <a:pt x="455906" y="31611"/>
                      <a:pt x="379598" y="0"/>
                      <a:pt x="300035" y="0"/>
                    </a:cubicBezTo>
                    <a:cubicBezTo>
                      <a:pt x="220434" y="0"/>
                      <a:pt x="144124" y="31611"/>
                      <a:pt x="87868" y="87869"/>
                    </a:cubicBezTo>
                    <a:cubicBezTo>
                      <a:pt x="31611" y="144126"/>
                      <a:pt x="0" y="220434"/>
                      <a:pt x="0" y="300036"/>
                    </a:cubicBezTo>
                    <a:cubicBezTo>
                      <a:pt x="77" y="379561"/>
                      <a:pt x="31726" y="455830"/>
                      <a:pt x="87983" y="512055"/>
                    </a:cubicBezTo>
                    <a:cubicBezTo>
                      <a:pt x="144240" y="568313"/>
                      <a:pt x="220470" y="599962"/>
                      <a:pt x="300042" y="600039"/>
                    </a:cubicBezTo>
                    <a:close/>
                    <a:moveTo>
                      <a:pt x="300035" y="171407"/>
                    </a:moveTo>
                    <a:lnTo>
                      <a:pt x="300035" y="171445"/>
                    </a:lnTo>
                    <a:cubicBezTo>
                      <a:pt x="352044" y="171445"/>
                      <a:pt x="398928" y="202750"/>
                      <a:pt x="418826" y="250818"/>
                    </a:cubicBezTo>
                    <a:cubicBezTo>
                      <a:pt x="438726" y="298846"/>
                      <a:pt x="427743" y="354148"/>
                      <a:pt x="390965" y="390927"/>
                    </a:cubicBezTo>
                    <a:cubicBezTo>
                      <a:pt x="354187" y="427705"/>
                      <a:pt x="298887" y="438726"/>
                      <a:pt x="250816" y="418826"/>
                    </a:cubicBezTo>
                    <a:cubicBezTo>
                      <a:pt x="202788" y="398926"/>
                      <a:pt x="171444" y="352007"/>
                      <a:pt x="171444" y="300036"/>
                    </a:cubicBezTo>
                    <a:cubicBezTo>
                      <a:pt x="171521" y="229045"/>
                      <a:pt x="229041" y="171527"/>
                      <a:pt x="300032" y="171448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Forma libre: forma 112">
                <a:extLst>
                  <a:ext uri="{FF2B5EF4-FFF2-40B4-BE49-F238E27FC236}">
                    <a16:creationId xmlns:a16="http://schemas.microsoft.com/office/drawing/2014/main" id="{00AE5E1B-FF32-A58F-26F0-DB710A97A4C6}"/>
                  </a:ext>
                </a:extLst>
              </p:cNvPr>
              <p:cNvSpPr/>
              <p:nvPr/>
            </p:nvSpPr>
            <p:spPr>
              <a:xfrm>
                <a:off x="4081222" y="30431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Forma libre: forma 113">
                <a:extLst>
                  <a:ext uri="{FF2B5EF4-FFF2-40B4-BE49-F238E27FC236}">
                    <a16:creationId xmlns:a16="http://schemas.microsoft.com/office/drawing/2014/main" id="{112D28BF-9D0E-CF87-D960-C52BC3960369}"/>
                  </a:ext>
                </a:extLst>
              </p:cNvPr>
              <p:cNvSpPr/>
              <p:nvPr/>
            </p:nvSpPr>
            <p:spPr>
              <a:xfrm>
                <a:off x="4081222" y="33860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Forma libre: forma 114">
                <a:extLst>
                  <a:ext uri="{FF2B5EF4-FFF2-40B4-BE49-F238E27FC236}">
                    <a16:creationId xmlns:a16="http://schemas.microsoft.com/office/drawing/2014/main" id="{EDCD2705-5761-0414-7134-833301DC8B7C}"/>
                  </a:ext>
                </a:extLst>
              </p:cNvPr>
              <p:cNvSpPr/>
              <p:nvPr/>
            </p:nvSpPr>
            <p:spPr>
              <a:xfrm>
                <a:off x="4081222" y="37289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Forma libre: forma 115">
                <a:extLst>
                  <a:ext uri="{FF2B5EF4-FFF2-40B4-BE49-F238E27FC236}">
                    <a16:creationId xmlns:a16="http://schemas.microsoft.com/office/drawing/2014/main" id="{21838D62-8F0F-1C80-7659-502D4ECDB3E4}"/>
                  </a:ext>
                </a:extLst>
              </p:cNvPr>
              <p:cNvSpPr/>
              <p:nvPr/>
            </p:nvSpPr>
            <p:spPr>
              <a:xfrm>
                <a:off x="4081222" y="40718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Forma libre: forma 116">
                <a:extLst>
                  <a:ext uri="{FF2B5EF4-FFF2-40B4-BE49-F238E27FC236}">
                    <a16:creationId xmlns:a16="http://schemas.microsoft.com/office/drawing/2014/main" id="{5D45D5F3-12CF-9F3C-435A-933ECF6DA7D3}"/>
                  </a:ext>
                </a:extLst>
              </p:cNvPr>
              <p:cNvSpPr/>
              <p:nvPr/>
            </p:nvSpPr>
            <p:spPr>
              <a:xfrm>
                <a:off x="7769748" y="30431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Forma libre: forma 117">
                <a:extLst>
                  <a:ext uri="{FF2B5EF4-FFF2-40B4-BE49-F238E27FC236}">
                    <a16:creationId xmlns:a16="http://schemas.microsoft.com/office/drawing/2014/main" id="{4D7091C0-3DB6-55AC-49B7-26A9445F4088}"/>
                  </a:ext>
                </a:extLst>
              </p:cNvPr>
              <p:cNvSpPr/>
              <p:nvPr/>
            </p:nvSpPr>
            <p:spPr>
              <a:xfrm>
                <a:off x="7769748" y="33860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Forma libre: forma 118">
                <a:extLst>
                  <a:ext uri="{FF2B5EF4-FFF2-40B4-BE49-F238E27FC236}">
                    <a16:creationId xmlns:a16="http://schemas.microsoft.com/office/drawing/2014/main" id="{D4B91B76-909F-A5CD-DAEB-B4605060C07E}"/>
                  </a:ext>
                </a:extLst>
              </p:cNvPr>
              <p:cNvSpPr/>
              <p:nvPr/>
            </p:nvSpPr>
            <p:spPr>
              <a:xfrm>
                <a:off x="7769748" y="37289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Forma libre: forma 119">
                <a:extLst>
                  <a:ext uri="{FF2B5EF4-FFF2-40B4-BE49-F238E27FC236}">
                    <a16:creationId xmlns:a16="http://schemas.microsoft.com/office/drawing/2014/main" id="{0B2789F8-D44C-2DAB-1F80-EE7E90DCC1E7}"/>
                  </a:ext>
                </a:extLst>
              </p:cNvPr>
              <p:cNvSpPr/>
              <p:nvPr/>
            </p:nvSpPr>
            <p:spPr>
              <a:xfrm>
                <a:off x="7769748" y="40718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Forma libre: forma 120">
                <a:extLst>
                  <a:ext uri="{FF2B5EF4-FFF2-40B4-BE49-F238E27FC236}">
                    <a16:creationId xmlns:a16="http://schemas.microsoft.com/office/drawing/2014/main" id="{EA31BCDC-87CE-7673-6BDA-4010C2D3D7B9}"/>
                  </a:ext>
                </a:extLst>
              </p:cNvPr>
              <p:cNvSpPr/>
              <p:nvPr/>
            </p:nvSpPr>
            <p:spPr>
              <a:xfrm>
                <a:off x="5024295" y="27002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0 w 343282"/>
                  <a:gd name="connsiteY7" fmla="*/ 146421 h 171450"/>
                  <a:gd name="connsiteX8" fmla="*/ 343282 w 343282"/>
                  <a:gd name="connsiteY8" fmla="*/ 85725 h 171450"/>
                  <a:gd name="connsiteX9" fmla="*/ 318100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5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5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2" name="Forma libre: forma 121">
                <a:extLst>
                  <a:ext uri="{FF2B5EF4-FFF2-40B4-BE49-F238E27FC236}">
                    <a16:creationId xmlns:a16="http://schemas.microsoft.com/office/drawing/2014/main" id="{FE134E0B-36F2-0D0F-17B3-4AA39D863186}"/>
                  </a:ext>
                </a:extLst>
              </p:cNvPr>
              <p:cNvSpPr/>
              <p:nvPr/>
            </p:nvSpPr>
            <p:spPr>
              <a:xfrm>
                <a:off x="6824422" y="27002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1 w 343282"/>
                  <a:gd name="connsiteY2" fmla="*/ 146421 h 171450"/>
                  <a:gd name="connsiteX3" fmla="*/ 343282 w 343282"/>
                  <a:gd name="connsiteY3" fmla="*/ 85725 h 171450"/>
                  <a:gd name="connsiteX4" fmla="*/ 318101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Forma libre: forma 122">
                <a:extLst>
                  <a:ext uri="{FF2B5EF4-FFF2-40B4-BE49-F238E27FC236}">
                    <a16:creationId xmlns:a16="http://schemas.microsoft.com/office/drawing/2014/main" id="{44BA6C8A-22B2-B609-7AD6-5D27F7B76606}"/>
                  </a:ext>
                </a:extLst>
              </p:cNvPr>
              <p:cNvSpPr/>
              <p:nvPr/>
            </p:nvSpPr>
            <p:spPr>
              <a:xfrm>
                <a:off x="3352812" y="171398"/>
                <a:ext cx="5486400" cy="5143545"/>
              </a:xfrm>
              <a:custGeom>
                <a:avLst/>
                <a:gdLst>
                  <a:gd name="connsiteX0" fmla="*/ 5314938 w 5486400"/>
                  <a:gd name="connsiteY0" fmla="*/ 4644192 h 5143545"/>
                  <a:gd name="connsiteX1" fmla="*/ 5314938 w 5486400"/>
                  <a:gd name="connsiteY1" fmla="*/ 4543506 h 5143545"/>
                  <a:gd name="connsiteX2" fmla="*/ 5186311 w 5486400"/>
                  <a:gd name="connsiteY2" fmla="*/ 4321121 h 5143545"/>
                  <a:gd name="connsiteX3" fmla="*/ 5186349 w 5486400"/>
                  <a:gd name="connsiteY3" fmla="*/ 2890542 h 5143545"/>
                  <a:gd name="connsiteX4" fmla="*/ 5308275 w 5486400"/>
                  <a:gd name="connsiteY4" fmla="*/ 2838457 h 5143545"/>
                  <a:gd name="connsiteX5" fmla="*/ 5357797 w 5486400"/>
                  <a:gd name="connsiteY5" fmla="*/ 2715453 h 5143545"/>
                  <a:gd name="connsiteX6" fmla="*/ 5357797 w 5486400"/>
                  <a:gd name="connsiteY6" fmla="*/ 2536773 h 5143545"/>
                  <a:gd name="connsiteX7" fmla="*/ 5308275 w 5486400"/>
                  <a:gd name="connsiteY7" fmla="*/ 2413770 h 5143545"/>
                  <a:gd name="connsiteX8" fmla="*/ 5186349 w 5486400"/>
                  <a:gd name="connsiteY8" fmla="*/ 2361684 h 5143545"/>
                  <a:gd name="connsiteX9" fmla="*/ 4329099 w 5486400"/>
                  <a:gd name="connsiteY9" fmla="*/ 2361608 h 5143545"/>
                  <a:gd name="connsiteX10" fmla="*/ 4329099 w 5486400"/>
                  <a:gd name="connsiteY10" fmla="*/ 2533058 h 5143545"/>
                  <a:gd name="connsiteX11" fmla="*/ 5186349 w 5486400"/>
                  <a:gd name="connsiteY11" fmla="*/ 2533134 h 5143545"/>
                  <a:gd name="connsiteX12" fmla="*/ 5186349 w 5486400"/>
                  <a:gd name="connsiteY12" fmla="*/ 2719084 h 5143545"/>
                  <a:gd name="connsiteX13" fmla="*/ 5100586 w 5486400"/>
                  <a:gd name="connsiteY13" fmla="*/ 2719084 h 5143545"/>
                  <a:gd name="connsiteX14" fmla="*/ 5014861 w 5486400"/>
                  <a:gd name="connsiteY14" fmla="*/ 2804809 h 5143545"/>
                  <a:gd name="connsiteX15" fmla="*/ 5014861 w 5486400"/>
                  <a:gd name="connsiteY15" fmla="*/ 4286333 h 5143545"/>
                  <a:gd name="connsiteX16" fmla="*/ 4157650 w 5486400"/>
                  <a:gd name="connsiteY16" fmla="*/ 4286295 h 5143545"/>
                  <a:gd name="connsiteX17" fmla="*/ 4157650 w 5486400"/>
                  <a:gd name="connsiteY17" fmla="*/ 2176480 h 5143545"/>
                  <a:gd name="connsiteX18" fmla="*/ 4157650 w 5486400"/>
                  <a:gd name="connsiteY18" fmla="*/ 2176519 h 5143545"/>
                  <a:gd name="connsiteX19" fmla="*/ 4082411 w 5486400"/>
                  <a:gd name="connsiteY19" fmla="*/ 1994311 h 5143545"/>
                  <a:gd name="connsiteX20" fmla="*/ 3900478 w 5486400"/>
                  <a:gd name="connsiteY20" fmla="*/ 1918498 h 5143545"/>
                  <a:gd name="connsiteX21" fmla="*/ 3511159 w 5486400"/>
                  <a:gd name="connsiteY21" fmla="*/ 1918498 h 5143545"/>
                  <a:gd name="connsiteX22" fmla="*/ 3514718 w 5486400"/>
                  <a:gd name="connsiteY22" fmla="*/ 1846321 h 5143545"/>
                  <a:gd name="connsiteX23" fmla="*/ 3514718 w 5486400"/>
                  <a:gd name="connsiteY23" fmla="*/ 1846359 h 5143545"/>
                  <a:gd name="connsiteX24" fmla="*/ 3318472 w 5486400"/>
                  <a:gd name="connsiteY24" fmla="*/ 1330863 h 5143545"/>
                  <a:gd name="connsiteX25" fmla="*/ 2828918 w 5486400"/>
                  <a:gd name="connsiteY25" fmla="*/ 1076676 h 5143545"/>
                  <a:gd name="connsiteX26" fmla="*/ 2828918 w 5486400"/>
                  <a:gd name="connsiteY26" fmla="*/ 664088 h 5143545"/>
                  <a:gd name="connsiteX27" fmla="*/ 3003317 w 5486400"/>
                  <a:gd name="connsiteY27" fmla="*/ 700981 h 5143545"/>
                  <a:gd name="connsiteX28" fmla="*/ 3218854 w 5486400"/>
                  <a:gd name="connsiteY28" fmla="*/ 771704 h 5143545"/>
                  <a:gd name="connsiteX29" fmla="*/ 3428993 w 5486400"/>
                  <a:gd name="connsiteY29" fmla="*/ 625129 h 5143545"/>
                  <a:gd name="connsiteX30" fmla="*/ 3428993 w 5486400"/>
                  <a:gd name="connsiteY30" fmla="*/ 146598 h 5143545"/>
                  <a:gd name="connsiteX31" fmla="*/ 3375033 w 5486400"/>
                  <a:gd name="connsiteY31" fmla="*/ 66996 h 5143545"/>
                  <a:gd name="connsiteX32" fmla="*/ 3281118 w 5486400"/>
                  <a:gd name="connsiteY32" fmla="*/ 87547 h 5143545"/>
                  <a:gd name="connsiteX33" fmla="*/ 3083187 w 5486400"/>
                  <a:gd name="connsiteY33" fmla="*/ 70708 h 5143545"/>
                  <a:gd name="connsiteX34" fmla="*/ 2681082 w 5486400"/>
                  <a:gd name="connsiteY34" fmla="*/ 87547 h 5143545"/>
                  <a:gd name="connsiteX35" fmla="*/ 2681044 w 5486400"/>
                  <a:gd name="connsiteY35" fmla="*/ 87547 h 5143545"/>
                  <a:gd name="connsiteX36" fmla="*/ 2657470 w 5486400"/>
                  <a:gd name="connsiteY36" fmla="*/ 146598 h 5143545"/>
                  <a:gd name="connsiteX37" fmla="*/ 2657470 w 5486400"/>
                  <a:gd name="connsiteY37" fmla="*/ 1076680 h 5143545"/>
                  <a:gd name="connsiteX38" fmla="*/ 2167917 w 5486400"/>
                  <a:gd name="connsiteY38" fmla="*/ 1330827 h 5143545"/>
                  <a:gd name="connsiteX39" fmla="*/ 1971670 w 5486400"/>
                  <a:gd name="connsiteY39" fmla="*/ 1846363 h 5143545"/>
                  <a:gd name="connsiteX40" fmla="*/ 1975229 w 5486400"/>
                  <a:gd name="connsiteY40" fmla="*/ 1918540 h 5143545"/>
                  <a:gd name="connsiteX41" fmla="*/ 1585910 w 5486400"/>
                  <a:gd name="connsiteY41" fmla="*/ 1918502 h 5143545"/>
                  <a:gd name="connsiteX42" fmla="*/ 1403978 w 5486400"/>
                  <a:gd name="connsiteY42" fmla="*/ 1994315 h 5143545"/>
                  <a:gd name="connsiteX43" fmla="*/ 1328738 w 5486400"/>
                  <a:gd name="connsiteY43" fmla="*/ 2176483 h 5143545"/>
                  <a:gd name="connsiteX44" fmla="*/ 1328738 w 5486400"/>
                  <a:gd name="connsiteY44" fmla="*/ 4286298 h 5143545"/>
                  <a:gd name="connsiteX45" fmla="*/ 471567 w 5486400"/>
                  <a:gd name="connsiteY45" fmla="*/ 4286298 h 5143545"/>
                  <a:gd name="connsiteX46" fmla="*/ 471567 w 5486400"/>
                  <a:gd name="connsiteY46" fmla="*/ 2804774 h 5143545"/>
                  <a:gd name="connsiteX47" fmla="*/ 385842 w 5486400"/>
                  <a:gd name="connsiteY47" fmla="*/ 2719049 h 5143545"/>
                  <a:gd name="connsiteX48" fmla="*/ 300040 w 5486400"/>
                  <a:gd name="connsiteY48" fmla="*/ 2715413 h 5143545"/>
                  <a:gd name="connsiteX49" fmla="*/ 300040 w 5486400"/>
                  <a:gd name="connsiteY49" fmla="*/ 2533098 h 5143545"/>
                  <a:gd name="connsiteX50" fmla="*/ 1157290 w 5486400"/>
                  <a:gd name="connsiteY50" fmla="*/ 2533022 h 5143545"/>
                  <a:gd name="connsiteX51" fmla="*/ 1157290 w 5486400"/>
                  <a:gd name="connsiteY51" fmla="*/ 2361572 h 5143545"/>
                  <a:gd name="connsiteX52" fmla="*/ 300040 w 5486400"/>
                  <a:gd name="connsiteY52" fmla="*/ 2361648 h 5143545"/>
                  <a:gd name="connsiteX53" fmla="*/ 178115 w 5486400"/>
                  <a:gd name="connsiteY53" fmla="*/ 2413734 h 5143545"/>
                  <a:gd name="connsiteX54" fmla="*/ 128593 w 5486400"/>
                  <a:gd name="connsiteY54" fmla="*/ 2536737 h 5143545"/>
                  <a:gd name="connsiteX55" fmla="*/ 128593 w 5486400"/>
                  <a:gd name="connsiteY55" fmla="*/ 2715456 h 5143545"/>
                  <a:gd name="connsiteX56" fmla="*/ 128593 w 5486400"/>
                  <a:gd name="connsiteY56" fmla="*/ 2715418 h 5143545"/>
                  <a:gd name="connsiteX57" fmla="*/ 178115 w 5486400"/>
                  <a:gd name="connsiteY57" fmla="*/ 2838421 h 5143545"/>
                  <a:gd name="connsiteX58" fmla="*/ 300040 w 5486400"/>
                  <a:gd name="connsiteY58" fmla="*/ 2890507 h 5143545"/>
                  <a:gd name="connsiteX59" fmla="*/ 300117 w 5486400"/>
                  <a:gd name="connsiteY59" fmla="*/ 4321086 h 5143545"/>
                  <a:gd name="connsiteX60" fmla="*/ 171451 w 5486400"/>
                  <a:gd name="connsiteY60" fmla="*/ 4543510 h 5143545"/>
                  <a:gd name="connsiteX61" fmla="*/ 171451 w 5486400"/>
                  <a:gd name="connsiteY61" fmla="*/ 4644196 h 5143545"/>
                  <a:gd name="connsiteX62" fmla="*/ 47302 w 5486400"/>
                  <a:gd name="connsiteY62" fmla="*/ 4738110 h 5143545"/>
                  <a:gd name="connsiteX63" fmla="*/ 0 w 5486400"/>
                  <a:gd name="connsiteY63" fmla="*/ 4886370 h 5143545"/>
                  <a:gd name="connsiteX64" fmla="*/ 0 w 5486400"/>
                  <a:gd name="connsiteY64" fmla="*/ 5057820 h 5143545"/>
                  <a:gd name="connsiteX65" fmla="*/ 85725 w 5486400"/>
                  <a:gd name="connsiteY65" fmla="*/ 5143545 h 5143545"/>
                  <a:gd name="connsiteX66" fmla="*/ 5400675 w 5486400"/>
                  <a:gd name="connsiteY66" fmla="*/ 5143545 h 5143545"/>
                  <a:gd name="connsiteX67" fmla="*/ 5486400 w 5486400"/>
                  <a:gd name="connsiteY67" fmla="*/ 5057820 h 5143545"/>
                  <a:gd name="connsiteX68" fmla="*/ 5486400 w 5486400"/>
                  <a:gd name="connsiteY68" fmla="*/ 4886370 h 5143545"/>
                  <a:gd name="connsiteX69" fmla="*/ 5439098 w 5486400"/>
                  <a:gd name="connsiteY69" fmla="*/ 4738110 h 5143545"/>
                  <a:gd name="connsiteX70" fmla="*/ 5314949 w 5486400"/>
                  <a:gd name="connsiteY70" fmla="*/ 4644196 h 5143545"/>
                  <a:gd name="connsiteX71" fmla="*/ 342888 w 5486400"/>
                  <a:gd name="connsiteY71" fmla="*/ 4543506 h 5143545"/>
                  <a:gd name="connsiteX72" fmla="*/ 428613 w 5486400"/>
                  <a:gd name="connsiteY72" fmla="*/ 4457781 h 5143545"/>
                  <a:gd name="connsiteX73" fmla="*/ 5057763 w 5486400"/>
                  <a:gd name="connsiteY73" fmla="*/ 4457781 h 5143545"/>
                  <a:gd name="connsiteX74" fmla="*/ 5143488 w 5486400"/>
                  <a:gd name="connsiteY74" fmla="*/ 4543506 h 5143545"/>
                  <a:gd name="connsiteX75" fmla="*/ 5143488 w 5486400"/>
                  <a:gd name="connsiteY75" fmla="*/ 4629193 h 5143545"/>
                  <a:gd name="connsiteX76" fmla="*/ 342888 w 5486400"/>
                  <a:gd name="connsiteY76" fmla="*/ 4629193 h 5143545"/>
                  <a:gd name="connsiteX77" fmla="*/ 3214626 w 5486400"/>
                  <a:gd name="connsiteY77" fmla="*/ 4286331 h 5143545"/>
                  <a:gd name="connsiteX78" fmla="*/ 2271651 w 5486400"/>
                  <a:gd name="connsiteY78" fmla="*/ 4286331 h 5143545"/>
                  <a:gd name="connsiteX79" fmla="*/ 2271651 w 5486400"/>
                  <a:gd name="connsiteY79" fmla="*/ 3535743 h 5143545"/>
                  <a:gd name="connsiteX80" fmla="*/ 2403491 w 5486400"/>
                  <a:gd name="connsiteY80" fmla="*/ 3217982 h 5143545"/>
                  <a:gd name="connsiteX81" fmla="*/ 2721252 w 5486400"/>
                  <a:gd name="connsiteY81" fmla="*/ 3086142 h 5143545"/>
                  <a:gd name="connsiteX82" fmla="*/ 2765033 w 5486400"/>
                  <a:gd name="connsiteY82" fmla="*/ 3086142 h 5143545"/>
                  <a:gd name="connsiteX83" fmla="*/ 3082794 w 5486400"/>
                  <a:gd name="connsiteY83" fmla="*/ 3217982 h 5143545"/>
                  <a:gd name="connsiteX84" fmla="*/ 3214634 w 5486400"/>
                  <a:gd name="connsiteY84" fmla="*/ 3535743 h 5143545"/>
                  <a:gd name="connsiteX85" fmla="*/ 3003262 w 5486400"/>
                  <a:gd name="connsiteY85" fmla="*/ 222476 h 5143545"/>
                  <a:gd name="connsiteX86" fmla="*/ 3257489 w 5486400"/>
                  <a:gd name="connsiteY86" fmla="*/ 290061 h 5143545"/>
                  <a:gd name="connsiteX87" fmla="*/ 3257489 w 5486400"/>
                  <a:gd name="connsiteY87" fmla="*/ 586767 h 5143545"/>
                  <a:gd name="connsiteX88" fmla="*/ 3083090 w 5486400"/>
                  <a:gd name="connsiteY88" fmla="*/ 549263 h 5143545"/>
                  <a:gd name="connsiteX89" fmla="*/ 2867553 w 5486400"/>
                  <a:gd name="connsiteY89" fmla="*/ 478539 h 5143545"/>
                  <a:gd name="connsiteX90" fmla="*/ 2828862 w 5486400"/>
                  <a:gd name="connsiteY90" fmla="*/ 481678 h 5143545"/>
                  <a:gd name="connsiteX91" fmla="*/ 2828862 w 5486400"/>
                  <a:gd name="connsiteY91" fmla="*/ 184971 h 5143545"/>
                  <a:gd name="connsiteX92" fmla="*/ 3003261 w 5486400"/>
                  <a:gd name="connsiteY92" fmla="*/ 222475 h 5143545"/>
                  <a:gd name="connsiteX93" fmla="*/ 1500087 w 5486400"/>
                  <a:gd name="connsiteY93" fmla="*/ 2176517 h 5143545"/>
                  <a:gd name="connsiteX94" fmla="*/ 1585812 w 5486400"/>
                  <a:gd name="connsiteY94" fmla="*/ 2089988 h 5143545"/>
                  <a:gd name="connsiteX95" fmla="*/ 2076090 w 5486400"/>
                  <a:gd name="connsiteY95" fmla="*/ 2089988 h 5143545"/>
                  <a:gd name="connsiteX96" fmla="*/ 2142833 w 5486400"/>
                  <a:gd name="connsiteY96" fmla="*/ 2057190 h 5143545"/>
                  <a:gd name="connsiteX97" fmla="*/ 2159595 w 5486400"/>
                  <a:gd name="connsiteY97" fmla="*/ 1984784 h 5143545"/>
                  <a:gd name="connsiteX98" fmla="*/ 2143024 w 5486400"/>
                  <a:gd name="connsiteY98" fmla="*/ 1846399 h 5143545"/>
                  <a:gd name="connsiteX99" fmla="*/ 2317649 w 5486400"/>
                  <a:gd name="connsiteY99" fmla="*/ 1419998 h 5143545"/>
                  <a:gd name="connsiteX100" fmla="*/ 2743099 w 5486400"/>
                  <a:gd name="connsiteY100" fmla="*/ 1243110 h 5143545"/>
                  <a:gd name="connsiteX101" fmla="*/ 3168550 w 5486400"/>
                  <a:gd name="connsiteY101" fmla="*/ 1419998 h 5143545"/>
                  <a:gd name="connsiteX102" fmla="*/ 3343174 w 5486400"/>
                  <a:gd name="connsiteY102" fmla="*/ 1846399 h 5143545"/>
                  <a:gd name="connsiteX103" fmla="*/ 3326642 w 5486400"/>
                  <a:gd name="connsiteY103" fmla="*/ 1984784 h 5143545"/>
                  <a:gd name="connsiteX104" fmla="*/ 3343365 w 5486400"/>
                  <a:gd name="connsiteY104" fmla="*/ 2057229 h 5143545"/>
                  <a:gd name="connsiteX105" fmla="*/ 3410109 w 5486400"/>
                  <a:gd name="connsiteY105" fmla="*/ 2089988 h 5143545"/>
                  <a:gd name="connsiteX106" fmla="*/ 3900387 w 5486400"/>
                  <a:gd name="connsiteY106" fmla="*/ 2089988 h 5143545"/>
                  <a:gd name="connsiteX107" fmla="*/ 3986112 w 5486400"/>
                  <a:gd name="connsiteY107" fmla="*/ 2176517 h 5143545"/>
                  <a:gd name="connsiteX108" fmla="*/ 3986112 w 5486400"/>
                  <a:gd name="connsiteY108" fmla="*/ 4286331 h 5143545"/>
                  <a:gd name="connsiteX109" fmla="*/ 3386037 w 5486400"/>
                  <a:gd name="connsiteY109" fmla="*/ 4286331 h 5143545"/>
                  <a:gd name="connsiteX110" fmla="*/ 3386037 w 5486400"/>
                  <a:gd name="connsiteY110" fmla="*/ 3535743 h 5143545"/>
                  <a:gd name="connsiteX111" fmla="*/ 3203908 w 5486400"/>
                  <a:gd name="connsiteY111" fmla="*/ 3096782 h 5143545"/>
                  <a:gd name="connsiteX112" fmla="*/ 2764986 w 5486400"/>
                  <a:gd name="connsiteY112" fmla="*/ 2914692 h 5143545"/>
                  <a:gd name="connsiteX113" fmla="*/ 2721205 w 5486400"/>
                  <a:gd name="connsiteY113" fmla="*/ 2914692 h 5143545"/>
                  <a:gd name="connsiteX114" fmla="*/ 2282283 w 5486400"/>
                  <a:gd name="connsiteY114" fmla="*/ 3096782 h 5143545"/>
                  <a:gd name="connsiteX115" fmla="*/ 2100154 w 5486400"/>
                  <a:gd name="connsiteY115" fmla="*/ 3535743 h 5143545"/>
                  <a:gd name="connsiteX116" fmla="*/ 2100154 w 5486400"/>
                  <a:gd name="connsiteY116" fmla="*/ 4286371 h 5143545"/>
                  <a:gd name="connsiteX117" fmla="*/ 1500079 w 5486400"/>
                  <a:gd name="connsiteY117" fmla="*/ 4286332 h 5143545"/>
                  <a:gd name="connsiteX118" fmla="*/ 5314898 w 5486400"/>
                  <a:gd name="connsiteY118" fmla="*/ 4972131 h 5143545"/>
                  <a:gd name="connsiteX119" fmla="*/ 171398 w 5486400"/>
                  <a:gd name="connsiteY119" fmla="*/ 4972131 h 5143545"/>
                  <a:gd name="connsiteX120" fmla="*/ 171398 w 5486400"/>
                  <a:gd name="connsiteY120" fmla="*/ 4886406 h 5143545"/>
                  <a:gd name="connsiteX121" fmla="*/ 257123 w 5486400"/>
                  <a:gd name="connsiteY121" fmla="*/ 4800681 h 5143545"/>
                  <a:gd name="connsiteX122" fmla="*/ 5229173 w 5486400"/>
                  <a:gd name="connsiteY122" fmla="*/ 4800681 h 5143545"/>
                  <a:gd name="connsiteX123" fmla="*/ 5314898 w 5486400"/>
                  <a:gd name="connsiteY123" fmla="*/ 4886406 h 514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5486400" h="5143545">
                    <a:moveTo>
                      <a:pt x="5314938" y="4644192"/>
                    </a:moveTo>
                    <a:lnTo>
                      <a:pt x="5314938" y="4543506"/>
                    </a:lnTo>
                    <a:cubicBezTo>
                      <a:pt x="5314823" y="4451735"/>
                      <a:pt x="5265799" y="4366962"/>
                      <a:pt x="5186311" y="4321121"/>
                    </a:cubicBezTo>
                    <a:lnTo>
                      <a:pt x="5186349" y="2890542"/>
                    </a:lnTo>
                    <a:cubicBezTo>
                      <a:pt x="5232273" y="2890006"/>
                      <a:pt x="5276131" y="2871253"/>
                      <a:pt x="5308275" y="2838457"/>
                    </a:cubicBezTo>
                    <a:cubicBezTo>
                      <a:pt x="5340421" y="2805621"/>
                      <a:pt x="5358218" y="2761381"/>
                      <a:pt x="5357797" y="2715453"/>
                    </a:cubicBezTo>
                    <a:lnTo>
                      <a:pt x="5357797" y="2536773"/>
                    </a:lnTo>
                    <a:cubicBezTo>
                      <a:pt x="5358218" y="2490811"/>
                      <a:pt x="5340422" y="2446609"/>
                      <a:pt x="5308275" y="2413770"/>
                    </a:cubicBezTo>
                    <a:cubicBezTo>
                      <a:pt x="5276128" y="2380934"/>
                      <a:pt x="5232271" y="2362221"/>
                      <a:pt x="5186349" y="2361684"/>
                    </a:cubicBezTo>
                    <a:lnTo>
                      <a:pt x="4329099" y="2361608"/>
                    </a:lnTo>
                    <a:lnTo>
                      <a:pt x="4329099" y="2533058"/>
                    </a:lnTo>
                    <a:lnTo>
                      <a:pt x="5186349" y="2533134"/>
                    </a:lnTo>
                    <a:lnTo>
                      <a:pt x="5186349" y="2719084"/>
                    </a:lnTo>
                    <a:lnTo>
                      <a:pt x="5100586" y="2719084"/>
                    </a:lnTo>
                    <a:cubicBezTo>
                      <a:pt x="5053246" y="2719084"/>
                      <a:pt x="5014861" y="2757470"/>
                      <a:pt x="5014861" y="2804809"/>
                    </a:cubicBezTo>
                    <a:lnTo>
                      <a:pt x="5014861" y="4286333"/>
                    </a:lnTo>
                    <a:lnTo>
                      <a:pt x="4157650" y="4286295"/>
                    </a:lnTo>
                    <a:lnTo>
                      <a:pt x="4157650" y="2176480"/>
                    </a:lnTo>
                    <a:lnTo>
                      <a:pt x="4157650" y="2176519"/>
                    </a:lnTo>
                    <a:cubicBezTo>
                      <a:pt x="4157688" y="2108206"/>
                      <a:pt x="4130632" y="2042689"/>
                      <a:pt x="4082411" y="1994311"/>
                    </a:cubicBezTo>
                    <a:cubicBezTo>
                      <a:pt x="4034191" y="1945976"/>
                      <a:pt x="3968744" y="1918689"/>
                      <a:pt x="3900478" y="1918498"/>
                    </a:cubicBezTo>
                    <a:lnTo>
                      <a:pt x="3511159" y="1918498"/>
                    </a:lnTo>
                    <a:cubicBezTo>
                      <a:pt x="3513494" y="1894234"/>
                      <a:pt x="3514718" y="1870125"/>
                      <a:pt x="3514718" y="1846321"/>
                    </a:cubicBezTo>
                    <a:lnTo>
                      <a:pt x="3514718" y="1846359"/>
                    </a:lnTo>
                    <a:cubicBezTo>
                      <a:pt x="3514795" y="1656275"/>
                      <a:pt x="3444952" y="1472764"/>
                      <a:pt x="3318472" y="1330863"/>
                    </a:cubicBezTo>
                    <a:cubicBezTo>
                      <a:pt x="3192030" y="1188921"/>
                      <a:pt x="3017788" y="1098445"/>
                      <a:pt x="2828918" y="1076676"/>
                    </a:cubicBezTo>
                    <a:lnTo>
                      <a:pt x="2828918" y="664088"/>
                    </a:lnTo>
                    <a:cubicBezTo>
                      <a:pt x="2867992" y="637491"/>
                      <a:pt x="2908253" y="650885"/>
                      <a:pt x="3003317" y="700981"/>
                    </a:cubicBezTo>
                    <a:cubicBezTo>
                      <a:pt x="3068453" y="741470"/>
                      <a:pt x="3142388" y="765734"/>
                      <a:pt x="3218854" y="771704"/>
                    </a:cubicBezTo>
                    <a:cubicBezTo>
                      <a:pt x="3295318" y="771704"/>
                      <a:pt x="3428993" y="717514"/>
                      <a:pt x="3428993" y="625129"/>
                    </a:cubicBezTo>
                    <a:lnTo>
                      <a:pt x="3428993" y="146598"/>
                    </a:lnTo>
                    <a:cubicBezTo>
                      <a:pt x="3428993" y="111542"/>
                      <a:pt x="3407639" y="80007"/>
                      <a:pt x="3375033" y="66996"/>
                    </a:cubicBezTo>
                    <a:cubicBezTo>
                      <a:pt x="3342465" y="53984"/>
                      <a:pt x="3305266" y="62135"/>
                      <a:pt x="3281118" y="87547"/>
                    </a:cubicBezTo>
                    <a:cubicBezTo>
                      <a:pt x="3232324" y="138944"/>
                      <a:pt x="3197077" y="130715"/>
                      <a:pt x="3083187" y="70708"/>
                    </a:cubicBezTo>
                    <a:cubicBezTo>
                      <a:pt x="2980620" y="16747"/>
                      <a:pt x="2825669" y="-64728"/>
                      <a:pt x="2681082" y="87547"/>
                    </a:cubicBezTo>
                    <a:lnTo>
                      <a:pt x="2681044" y="87547"/>
                    </a:lnTo>
                    <a:cubicBezTo>
                      <a:pt x="2665927" y="103506"/>
                      <a:pt x="2657470" y="124631"/>
                      <a:pt x="2657470" y="146598"/>
                    </a:cubicBezTo>
                    <a:lnTo>
                      <a:pt x="2657470" y="1076680"/>
                    </a:lnTo>
                    <a:cubicBezTo>
                      <a:pt x="2468611" y="1098456"/>
                      <a:pt x="2294369" y="1188925"/>
                      <a:pt x="2167917" y="1330827"/>
                    </a:cubicBezTo>
                    <a:cubicBezTo>
                      <a:pt x="2041436" y="1472768"/>
                      <a:pt x="1971592" y="1656278"/>
                      <a:pt x="1971670" y="1846363"/>
                    </a:cubicBezTo>
                    <a:cubicBezTo>
                      <a:pt x="1971670" y="1870167"/>
                      <a:pt x="1972856" y="1894200"/>
                      <a:pt x="1975229" y="1918540"/>
                    </a:cubicBezTo>
                    <a:lnTo>
                      <a:pt x="1585910" y="1918502"/>
                    </a:lnTo>
                    <a:cubicBezTo>
                      <a:pt x="1517636" y="1918693"/>
                      <a:pt x="1452199" y="1945980"/>
                      <a:pt x="1403978" y="1994315"/>
                    </a:cubicBezTo>
                    <a:cubicBezTo>
                      <a:pt x="1355757" y="2042689"/>
                      <a:pt x="1328700" y="2108207"/>
                      <a:pt x="1328738" y="2176483"/>
                    </a:cubicBezTo>
                    <a:lnTo>
                      <a:pt x="1328738" y="4286298"/>
                    </a:lnTo>
                    <a:lnTo>
                      <a:pt x="471567" y="4286298"/>
                    </a:lnTo>
                    <a:lnTo>
                      <a:pt x="471567" y="2804774"/>
                    </a:lnTo>
                    <a:cubicBezTo>
                      <a:pt x="471567" y="2757434"/>
                      <a:pt x="433182" y="2719049"/>
                      <a:pt x="385842" y="2719049"/>
                    </a:cubicBezTo>
                    <a:lnTo>
                      <a:pt x="300040" y="2715413"/>
                    </a:lnTo>
                    <a:lnTo>
                      <a:pt x="300040" y="2533098"/>
                    </a:lnTo>
                    <a:lnTo>
                      <a:pt x="1157290" y="2533022"/>
                    </a:lnTo>
                    <a:lnTo>
                      <a:pt x="1157290" y="2361572"/>
                    </a:lnTo>
                    <a:lnTo>
                      <a:pt x="300040" y="2361648"/>
                    </a:lnTo>
                    <a:cubicBezTo>
                      <a:pt x="254116" y="2362184"/>
                      <a:pt x="210258" y="2380937"/>
                      <a:pt x="178115" y="2413734"/>
                    </a:cubicBezTo>
                    <a:cubicBezTo>
                      <a:pt x="145968" y="2446570"/>
                      <a:pt x="128172" y="2490772"/>
                      <a:pt x="128593" y="2536737"/>
                    </a:cubicBezTo>
                    <a:lnTo>
                      <a:pt x="128593" y="2715456"/>
                    </a:lnTo>
                    <a:lnTo>
                      <a:pt x="128593" y="2715418"/>
                    </a:lnTo>
                    <a:cubicBezTo>
                      <a:pt x="128172" y="2761342"/>
                      <a:pt x="145968" y="2805582"/>
                      <a:pt x="178115" y="2838421"/>
                    </a:cubicBezTo>
                    <a:cubicBezTo>
                      <a:pt x="210261" y="2871219"/>
                      <a:pt x="254119" y="2889971"/>
                      <a:pt x="300040" y="2890507"/>
                    </a:cubicBezTo>
                    <a:lnTo>
                      <a:pt x="300117" y="4321086"/>
                    </a:lnTo>
                    <a:cubicBezTo>
                      <a:pt x="220591" y="4366972"/>
                      <a:pt x="171569" y="4451741"/>
                      <a:pt x="171451" y="4543510"/>
                    </a:cubicBezTo>
                    <a:lnTo>
                      <a:pt x="171451" y="4644196"/>
                    </a:lnTo>
                    <a:cubicBezTo>
                      <a:pt x="121393" y="4661953"/>
                      <a:pt x="77995" y="4694751"/>
                      <a:pt x="47302" y="4738110"/>
                    </a:cubicBezTo>
                    <a:cubicBezTo>
                      <a:pt x="16609" y="4781470"/>
                      <a:pt x="76" y="4833249"/>
                      <a:pt x="0" y="4886370"/>
                    </a:cubicBezTo>
                    <a:lnTo>
                      <a:pt x="0" y="5057820"/>
                    </a:lnTo>
                    <a:cubicBezTo>
                      <a:pt x="0" y="5105160"/>
                      <a:pt x="38385" y="5143545"/>
                      <a:pt x="85725" y="5143545"/>
                    </a:cubicBezTo>
                    <a:lnTo>
                      <a:pt x="5400675" y="5143545"/>
                    </a:lnTo>
                    <a:cubicBezTo>
                      <a:pt x="5448015" y="5143545"/>
                      <a:pt x="5486400" y="5105160"/>
                      <a:pt x="5486400" y="5057820"/>
                    </a:cubicBezTo>
                    <a:lnTo>
                      <a:pt x="5486400" y="4886370"/>
                    </a:lnTo>
                    <a:cubicBezTo>
                      <a:pt x="5486324" y="4833251"/>
                      <a:pt x="5469791" y="4781472"/>
                      <a:pt x="5439098" y="4738110"/>
                    </a:cubicBezTo>
                    <a:cubicBezTo>
                      <a:pt x="5408406" y="4694750"/>
                      <a:pt x="5365008" y="4661953"/>
                      <a:pt x="5314949" y="4644196"/>
                    </a:cubicBezTo>
                    <a:close/>
                    <a:moveTo>
                      <a:pt x="342888" y="4543506"/>
                    </a:moveTo>
                    <a:cubicBezTo>
                      <a:pt x="342926" y="4496167"/>
                      <a:pt x="381273" y="4457820"/>
                      <a:pt x="428613" y="4457781"/>
                    </a:cubicBezTo>
                    <a:lnTo>
                      <a:pt x="5057763" y="4457781"/>
                    </a:lnTo>
                    <a:cubicBezTo>
                      <a:pt x="5105102" y="4457858"/>
                      <a:pt x="5143449" y="4496205"/>
                      <a:pt x="5143488" y="4543506"/>
                    </a:cubicBezTo>
                    <a:lnTo>
                      <a:pt x="5143488" y="4629193"/>
                    </a:lnTo>
                    <a:lnTo>
                      <a:pt x="342888" y="4629193"/>
                    </a:lnTo>
                    <a:close/>
                    <a:moveTo>
                      <a:pt x="3214626" y="4286331"/>
                    </a:moveTo>
                    <a:lnTo>
                      <a:pt x="2271651" y="4286331"/>
                    </a:lnTo>
                    <a:lnTo>
                      <a:pt x="2271651" y="3535743"/>
                    </a:lnTo>
                    <a:cubicBezTo>
                      <a:pt x="2271804" y="3416531"/>
                      <a:pt x="2319221" y="3302257"/>
                      <a:pt x="2403491" y="3217982"/>
                    </a:cubicBezTo>
                    <a:cubicBezTo>
                      <a:pt x="2487762" y="3133673"/>
                      <a:pt x="2602040" y="3086299"/>
                      <a:pt x="2721252" y="3086142"/>
                    </a:cubicBezTo>
                    <a:lnTo>
                      <a:pt x="2765033" y="3086142"/>
                    </a:lnTo>
                    <a:cubicBezTo>
                      <a:pt x="2884245" y="3086257"/>
                      <a:pt x="2998519" y="3133674"/>
                      <a:pt x="3082794" y="3217982"/>
                    </a:cubicBezTo>
                    <a:cubicBezTo>
                      <a:pt x="3167103" y="3302253"/>
                      <a:pt x="3214477" y="3416531"/>
                      <a:pt x="3214634" y="3535743"/>
                    </a:cubicBezTo>
                    <a:close/>
                    <a:moveTo>
                      <a:pt x="3003262" y="222476"/>
                    </a:moveTo>
                    <a:cubicBezTo>
                      <a:pt x="3071154" y="258182"/>
                      <a:pt x="3162084" y="306020"/>
                      <a:pt x="3257489" y="290061"/>
                    </a:cubicBezTo>
                    <a:lnTo>
                      <a:pt x="3257489" y="586767"/>
                    </a:lnTo>
                    <a:cubicBezTo>
                      <a:pt x="3218377" y="613288"/>
                      <a:pt x="3178078" y="599320"/>
                      <a:pt x="3083090" y="549263"/>
                    </a:cubicBezTo>
                    <a:cubicBezTo>
                      <a:pt x="3017954" y="508735"/>
                      <a:pt x="2944019" y="484510"/>
                      <a:pt x="2867553" y="478539"/>
                    </a:cubicBezTo>
                    <a:cubicBezTo>
                      <a:pt x="2854579" y="478539"/>
                      <a:pt x="2841644" y="479573"/>
                      <a:pt x="2828862" y="481678"/>
                    </a:cubicBezTo>
                    <a:lnTo>
                      <a:pt x="2828862" y="184971"/>
                    </a:lnTo>
                    <a:cubicBezTo>
                      <a:pt x="2867897" y="158450"/>
                      <a:pt x="2908234" y="172419"/>
                      <a:pt x="3003261" y="222475"/>
                    </a:cubicBezTo>
                    <a:close/>
                    <a:moveTo>
                      <a:pt x="1500087" y="2176517"/>
                    </a:moveTo>
                    <a:cubicBezTo>
                      <a:pt x="1499896" y="2128985"/>
                      <a:pt x="1538280" y="2090256"/>
                      <a:pt x="1585812" y="2089988"/>
                    </a:cubicBezTo>
                    <a:lnTo>
                      <a:pt x="2076090" y="2089988"/>
                    </a:lnTo>
                    <a:cubicBezTo>
                      <a:pt x="2102113" y="2089644"/>
                      <a:pt x="2126646" y="2077589"/>
                      <a:pt x="2142833" y="2057190"/>
                    </a:cubicBezTo>
                    <a:cubicBezTo>
                      <a:pt x="2158983" y="2036793"/>
                      <a:pt x="2165145" y="2010194"/>
                      <a:pt x="2159595" y="1984784"/>
                    </a:cubicBezTo>
                    <a:cubicBezTo>
                      <a:pt x="2148803" y="1939433"/>
                      <a:pt x="2143215" y="1893012"/>
                      <a:pt x="2143024" y="1846399"/>
                    </a:cubicBezTo>
                    <a:cubicBezTo>
                      <a:pt x="2142182" y="1686696"/>
                      <a:pt x="2205022" y="1533233"/>
                      <a:pt x="2317649" y="1419998"/>
                    </a:cubicBezTo>
                    <a:cubicBezTo>
                      <a:pt x="2430277" y="1306753"/>
                      <a:pt x="2583396" y="1243110"/>
                      <a:pt x="2743099" y="1243110"/>
                    </a:cubicBezTo>
                    <a:cubicBezTo>
                      <a:pt x="2902803" y="1243110"/>
                      <a:pt x="3055922" y="1306754"/>
                      <a:pt x="3168550" y="1419998"/>
                    </a:cubicBezTo>
                    <a:cubicBezTo>
                      <a:pt x="3281178" y="1533243"/>
                      <a:pt x="3344017" y="1686705"/>
                      <a:pt x="3343174" y="1846399"/>
                    </a:cubicBezTo>
                    <a:cubicBezTo>
                      <a:pt x="3342945" y="1893012"/>
                      <a:pt x="3337396" y="1939433"/>
                      <a:pt x="3326642" y="1984784"/>
                    </a:cubicBezTo>
                    <a:cubicBezTo>
                      <a:pt x="3321016" y="2010234"/>
                      <a:pt x="3327178" y="2036831"/>
                      <a:pt x="3343365" y="2057229"/>
                    </a:cubicBezTo>
                    <a:cubicBezTo>
                      <a:pt x="3359553" y="2077626"/>
                      <a:pt x="3384046" y="2089682"/>
                      <a:pt x="3410109" y="2089988"/>
                    </a:cubicBezTo>
                    <a:lnTo>
                      <a:pt x="3900387" y="2089988"/>
                    </a:lnTo>
                    <a:cubicBezTo>
                      <a:pt x="3947919" y="2090294"/>
                      <a:pt x="3986265" y="2128986"/>
                      <a:pt x="3986112" y="2176517"/>
                    </a:cubicBezTo>
                    <a:lnTo>
                      <a:pt x="3986112" y="4286331"/>
                    </a:lnTo>
                    <a:lnTo>
                      <a:pt x="3386037" y="4286331"/>
                    </a:lnTo>
                    <a:lnTo>
                      <a:pt x="3386037" y="3535743"/>
                    </a:lnTo>
                    <a:cubicBezTo>
                      <a:pt x="3385846" y="3371063"/>
                      <a:pt x="3320366" y="3213240"/>
                      <a:pt x="3203908" y="3096782"/>
                    </a:cubicBezTo>
                    <a:cubicBezTo>
                      <a:pt x="3087489" y="2980362"/>
                      <a:pt x="2929627" y="2914888"/>
                      <a:pt x="2764986" y="2914692"/>
                    </a:cubicBezTo>
                    <a:lnTo>
                      <a:pt x="2721205" y="2914692"/>
                    </a:lnTo>
                    <a:cubicBezTo>
                      <a:pt x="2556564" y="2914883"/>
                      <a:pt x="2398702" y="2980363"/>
                      <a:pt x="2282283" y="3096782"/>
                    </a:cubicBezTo>
                    <a:cubicBezTo>
                      <a:pt x="2165824" y="3213240"/>
                      <a:pt x="2100350" y="3371063"/>
                      <a:pt x="2100154" y="3535743"/>
                    </a:cubicBezTo>
                    <a:lnTo>
                      <a:pt x="2100154" y="4286371"/>
                    </a:lnTo>
                    <a:lnTo>
                      <a:pt x="1500079" y="4286332"/>
                    </a:lnTo>
                    <a:close/>
                    <a:moveTo>
                      <a:pt x="5314898" y="4972131"/>
                    </a:moveTo>
                    <a:lnTo>
                      <a:pt x="171398" y="4972131"/>
                    </a:lnTo>
                    <a:lnTo>
                      <a:pt x="171398" y="4886406"/>
                    </a:lnTo>
                    <a:cubicBezTo>
                      <a:pt x="171437" y="4839105"/>
                      <a:pt x="209784" y="4800720"/>
                      <a:pt x="257123" y="4800681"/>
                    </a:cubicBezTo>
                    <a:lnTo>
                      <a:pt x="5229173" y="4800681"/>
                    </a:lnTo>
                    <a:cubicBezTo>
                      <a:pt x="5276513" y="4800758"/>
                      <a:pt x="5314861" y="4839105"/>
                      <a:pt x="5314898" y="488640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FFD33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47287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>
            <a:extLst>
              <a:ext uri="{FF2B5EF4-FFF2-40B4-BE49-F238E27FC236}">
                <a16:creationId xmlns:a16="http://schemas.microsoft.com/office/drawing/2014/main" id="{0DEDCC4F-EF51-B794-0761-7C005723E7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4" r="46730"/>
          <a:stretch/>
        </p:blipFill>
        <p:spPr>
          <a:xfrm>
            <a:off x="12192000" y="0"/>
            <a:ext cx="3287712" cy="6858000"/>
          </a:xfrm>
          <a:prstGeom prst="rect">
            <a:avLst/>
          </a:prstGeom>
        </p:spPr>
      </p:pic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4" name="Tabla 2">
            <a:extLst>
              <a:ext uri="{FF2B5EF4-FFF2-40B4-BE49-F238E27FC236}">
                <a16:creationId xmlns:a16="http://schemas.microsoft.com/office/drawing/2014/main" id="{FD8FFB16-24A0-7184-20D4-2EB23162C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40367"/>
              </p:ext>
            </p:extLst>
          </p:nvPr>
        </p:nvGraphicFramePr>
        <p:xfrm>
          <a:off x="280555" y="1506682"/>
          <a:ext cx="11689772" cy="4632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9323">
                  <a:extLst>
                    <a:ext uri="{9D8B030D-6E8A-4147-A177-3AD203B41FA5}">
                      <a16:colId xmlns:a16="http://schemas.microsoft.com/office/drawing/2014/main" val="466012553"/>
                    </a:ext>
                  </a:extLst>
                </a:gridCol>
                <a:gridCol w="1613810">
                  <a:extLst>
                    <a:ext uri="{9D8B030D-6E8A-4147-A177-3AD203B41FA5}">
                      <a16:colId xmlns:a16="http://schemas.microsoft.com/office/drawing/2014/main" val="2485990129"/>
                    </a:ext>
                  </a:extLst>
                </a:gridCol>
                <a:gridCol w="5627644">
                  <a:extLst>
                    <a:ext uri="{9D8B030D-6E8A-4147-A177-3AD203B41FA5}">
                      <a16:colId xmlns:a16="http://schemas.microsoft.com/office/drawing/2014/main" val="1625201133"/>
                    </a:ext>
                  </a:extLst>
                </a:gridCol>
                <a:gridCol w="1531051">
                  <a:extLst>
                    <a:ext uri="{9D8B030D-6E8A-4147-A177-3AD203B41FA5}">
                      <a16:colId xmlns:a16="http://schemas.microsoft.com/office/drawing/2014/main" val="3278014145"/>
                    </a:ext>
                  </a:extLst>
                </a:gridCol>
                <a:gridCol w="1437944">
                  <a:extLst>
                    <a:ext uri="{9D8B030D-6E8A-4147-A177-3AD203B41FA5}">
                      <a16:colId xmlns:a16="http://schemas.microsoft.com/office/drawing/2014/main" val="2518792427"/>
                    </a:ext>
                  </a:extLst>
                </a:gridCol>
              </a:tblGrid>
              <a:tr h="594765"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No me </a:t>
                      </a:r>
                      <a:b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</a:b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parecería bien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Sí me </a:t>
                      </a:r>
                      <a:b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</a:b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parecería bien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200" b="0" dirty="0">
                        <a:solidFill>
                          <a:schemeClr val="tx2"/>
                        </a:solidFill>
                        <a:latin typeface="Mark Pro" panose="020B0504020201010104" pitchFamily="34" charset="0"/>
                      </a:endParaRP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No me </a:t>
                      </a:r>
                      <a:b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</a:b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parecería bien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Sí me </a:t>
                      </a:r>
                      <a:b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</a:b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parecería bien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587658"/>
                  </a:ext>
                </a:extLst>
              </a:tr>
              <a:tr h="423584"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</a:rPr>
                        <a:t>5,7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</a:rPr>
                        <a:t>94,3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Europa occidental o América del Norte (Francia, Alemania, EEUU…)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19,3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80,8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075410"/>
                  </a:ext>
                </a:extLst>
              </a:tr>
              <a:tr h="33210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12,8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87,3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Europa del Este (Rumanía, Polonia)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26,0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74,0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495589"/>
                  </a:ext>
                </a:extLst>
              </a:tr>
              <a:tr h="33926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14,3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85,7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África Subsahariana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26,1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73,9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56055"/>
                  </a:ext>
                </a:extLst>
              </a:tr>
              <a:tr h="4971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20,0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80,0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Marruecos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29,8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70,3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324126"/>
                  </a:ext>
                </a:extLst>
              </a:tr>
              <a:tr h="33926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16,3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83,7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Asia del Sur (India, Pakistán)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27,7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72,3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044729"/>
                  </a:ext>
                </a:extLst>
              </a:tr>
              <a:tr h="423584"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14,3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85,7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27,9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72,1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597749"/>
                  </a:ext>
                </a:extLst>
              </a:tr>
              <a:tr h="423584"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12,6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87,4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América Latina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23,7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76,3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90716"/>
                  </a:ext>
                </a:extLst>
              </a:tr>
              <a:tr h="403042"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24,0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76,0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Etnia gitana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30,3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69,8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88104"/>
                  </a:ext>
                </a:extLst>
              </a:tr>
              <a:tr h="4527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</a:rPr>
                        <a:t>18,3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</a:rPr>
                        <a:t>81,7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Religión musulmana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28,6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71,4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458402"/>
                  </a:ext>
                </a:extLst>
              </a:tr>
              <a:tr h="4030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12,0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88,0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Rasgos racializados (pelo afro, ojos rasgados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22,8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2"/>
                          </a:solidFill>
                          <a:latin typeface="Mark Offc For MC Heavy" panose="020B0904020101010102" pitchFamily="34" charset="0"/>
                          <a:ea typeface="+mn-ea"/>
                          <a:cs typeface="+mn-cs"/>
                        </a:rPr>
                        <a:t>77,3</a:t>
                      </a:r>
                    </a:p>
                  </a:txBody>
                  <a:tcPr marR="1080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949987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69704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COMPORTAMIENTOS RACISTAS Y XENÓFOBOS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596630"/>
            <a:ext cx="87567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RACISMO SOCIAL.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5" name="Google Shape;577;p82">
            <a:extLst>
              <a:ext uri="{FF2B5EF4-FFF2-40B4-BE49-F238E27FC236}">
                <a16:creationId xmlns:a16="http://schemas.microsoft.com/office/drawing/2014/main" id="{9CEDFAEB-3C21-FCFB-9846-8FC44C226AB6}"/>
              </a:ext>
            </a:extLst>
          </p:cNvPr>
          <p:cNvSpPr/>
          <p:nvPr/>
        </p:nvSpPr>
        <p:spPr>
          <a:xfrm>
            <a:off x="263525" y="188913"/>
            <a:ext cx="482182" cy="504516"/>
          </a:xfrm>
          <a:custGeom>
            <a:avLst/>
            <a:gdLst/>
            <a:ahLst/>
            <a:cxnLst/>
            <a:rect l="l" t="t" r="r" b="b"/>
            <a:pathLst>
              <a:path w="897083" h="1146628" extrusionOk="0">
                <a:moveTo>
                  <a:pt x="888232" y="375685"/>
                </a:moveTo>
                <a:lnTo>
                  <a:pt x="897083" y="375685"/>
                </a:lnTo>
                <a:cubicBezTo>
                  <a:pt x="896010" y="377831"/>
                  <a:pt x="894535" y="400762"/>
                  <a:pt x="892657" y="444479"/>
                </a:cubicBezTo>
                <a:cubicBezTo>
                  <a:pt x="890780" y="488196"/>
                  <a:pt x="889841" y="522928"/>
                  <a:pt x="889841" y="548675"/>
                </a:cubicBezTo>
                <a:lnTo>
                  <a:pt x="889841" y="685457"/>
                </a:lnTo>
                <a:lnTo>
                  <a:pt x="695932" y="685457"/>
                </a:lnTo>
                <a:lnTo>
                  <a:pt x="826278" y="491548"/>
                </a:lnTo>
                <a:cubicBezTo>
                  <a:pt x="849343" y="455609"/>
                  <a:pt x="869994" y="416988"/>
                  <a:pt x="888232" y="375685"/>
                </a:cubicBezTo>
                <a:close/>
                <a:moveTo>
                  <a:pt x="0" y="0"/>
                </a:moveTo>
                <a:lnTo>
                  <a:pt x="892304" y="0"/>
                </a:lnTo>
                <a:lnTo>
                  <a:pt x="420758" y="689480"/>
                </a:lnTo>
                <a:lnTo>
                  <a:pt x="420758" y="922815"/>
                </a:lnTo>
                <a:lnTo>
                  <a:pt x="889841" y="922815"/>
                </a:lnTo>
                <a:lnTo>
                  <a:pt x="889841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7;p2">
            <a:extLst>
              <a:ext uri="{FF2B5EF4-FFF2-40B4-BE49-F238E27FC236}">
                <a16:creationId xmlns:a16="http://schemas.microsoft.com/office/drawing/2014/main" id="{366DAFF4-10E4-0323-3CDF-96030AB69ED6}"/>
              </a:ext>
            </a:extLst>
          </p:cNvPr>
          <p:cNvSpPr txBox="1"/>
          <p:nvPr/>
        </p:nvSpPr>
        <p:spPr>
          <a:xfrm>
            <a:off x="290946" y="1048635"/>
            <a:ext cx="301336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VECINO / A</a:t>
            </a:r>
          </a:p>
        </p:txBody>
      </p:sp>
      <p:sp>
        <p:nvSpPr>
          <p:cNvPr id="15" name="Google Shape;27;p2">
            <a:extLst>
              <a:ext uri="{FF2B5EF4-FFF2-40B4-BE49-F238E27FC236}">
                <a16:creationId xmlns:a16="http://schemas.microsoft.com/office/drawing/2014/main" id="{3F18060A-E031-7524-0FA8-D9E73BC4F907}"/>
              </a:ext>
            </a:extLst>
          </p:cNvPr>
          <p:cNvSpPr txBox="1"/>
          <p:nvPr/>
        </p:nvSpPr>
        <p:spPr>
          <a:xfrm>
            <a:off x="8998528" y="1048634"/>
            <a:ext cx="298219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ALCALDE / SA</a:t>
            </a:r>
          </a:p>
        </p:txBody>
      </p:sp>
    </p:spTree>
    <p:extLst>
      <p:ext uri="{BB962C8B-B14F-4D97-AF65-F5344CB8AC3E}">
        <p14:creationId xmlns:p14="http://schemas.microsoft.com/office/powerpoint/2010/main" val="214601419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82A22FC-E474-7660-DC1C-98CE704EB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4" r="46730"/>
          <a:stretch/>
        </p:blipFill>
        <p:spPr>
          <a:xfrm>
            <a:off x="8904288" y="0"/>
            <a:ext cx="3287712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5B98E59-5B9F-7B8C-0ED2-72F776288FC6}"/>
              </a:ext>
            </a:extLst>
          </p:cNvPr>
          <p:cNvSpPr/>
          <p:nvPr/>
        </p:nvSpPr>
        <p:spPr>
          <a:xfrm flipH="1">
            <a:off x="8904287" y="4187536"/>
            <a:ext cx="3287712" cy="2670464"/>
          </a:xfrm>
          <a:prstGeom prst="rect">
            <a:avLst/>
          </a:prstGeom>
          <a:gradFill flip="none" rotWithShape="1">
            <a:gsLst>
              <a:gs pos="2000">
                <a:srgbClr val="262626">
                  <a:alpha val="64000"/>
                </a:srgbClr>
              </a:gs>
              <a:gs pos="100000">
                <a:srgbClr val="262626">
                  <a:alpha val="0"/>
                </a:srgb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15399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69704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COMPORTAMIENTOS RACISTAS Y XENÓFOBOS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596630"/>
            <a:ext cx="87567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RACISMO RELACIONAL.</a:t>
            </a:r>
          </a:p>
        </p:txBody>
      </p:sp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5" name="Google Shape;577;p82">
            <a:extLst>
              <a:ext uri="{FF2B5EF4-FFF2-40B4-BE49-F238E27FC236}">
                <a16:creationId xmlns:a16="http://schemas.microsoft.com/office/drawing/2014/main" id="{9CEDFAEB-3C21-FCFB-9846-8FC44C226AB6}"/>
              </a:ext>
            </a:extLst>
          </p:cNvPr>
          <p:cNvSpPr/>
          <p:nvPr/>
        </p:nvSpPr>
        <p:spPr>
          <a:xfrm>
            <a:off x="263525" y="188913"/>
            <a:ext cx="482182" cy="504516"/>
          </a:xfrm>
          <a:custGeom>
            <a:avLst/>
            <a:gdLst/>
            <a:ahLst/>
            <a:cxnLst/>
            <a:rect l="l" t="t" r="r" b="b"/>
            <a:pathLst>
              <a:path w="897083" h="1146628" extrusionOk="0">
                <a:moveTo>
                  <a:pt x="888232" y="375685"/>
                </a:moveTo>
                <a:lnTo>
                  <a:pt x="897083" y="375685"/>
                </a:lnTo>
                <a:cubicBezTo>
                  <a:pt x="896010" y="377831"/>
                  <a:pt x="894535" y="400762"/>
                  <a:pt x="892657" y="444479"/>
                </a:cubicBezTo>
                <a:cubicBezTo>
                  <a:pt x="890780" y="488196"/>
                  <a:pt x="889841" y="522928"/>
                  <a:pt x="889841" y="548675"/>
                </a:cubicBezTo>
                <a:lnTo>
                  <a:pt x="889841" y="685457"/>
                </a:lnTo>
                <a:lnTo>
                  <a:pt x="695932" y="685457"/>
                </a:lnTo>
                <a:lnTo>
                  <a:pt x="826278" y="491548"/>
                </a:lnTo>
                <a:cubicBezTo>
                  <a:pt x="849343" y="455609"/>
                  <a:pt x="869994" y="416988"/>
                  <a:pt x="888232" y="375685"/>
                </a:cubicBezTo>
                <a:close/>
                <a:moveTo>
                  <a:pt x="0" y="0"/>
                </a:moveTo>
                <a:lnTo>
                  <a:pt x="892304" y="0"/>
                </a:lnTo>
                <a:lnTo>
                  <a:pt x="420758" y="689480"/>
                </a:lnTo>
                <a:lnTo>
                  <a:pt x="420758" y="922815"/>
                </a:lnTo>
                <a:lnTo>
                  <a:pt x="889841" y="922815"/>
                </a:lnTo>
                <a:lnTo>
                  <a:pt x="889841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565;p81">
            <a:extLst>
              <a:ext uri="{FF2B5EF4-FFF2-40B4-BE49-F238E27FC236}">
                <a16:creationId xmlns:a16="http://schemas.microsoft.com/office/drawing/2014/main" id="{8D8D15E8-9740-3FF9-DF1B-686DD9A856BD}"/>
              </a:ext>
            </a:extLst>
          </p:cNvPr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3E3E694B-CA1C-A0AB-77CE-F967511093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0928871"/>
              </p:ext>
            </p:extLst>
          </p:nvPr>
        </p:nvGraphicFramePr>
        <p:xfrm>
          <a:off x="2822075" y="1226127"/>
          <a:ext cx="7582719" cy="5704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Tabla 2">
            <a:extLst>
              <a:ext uri="{FF2B5EF4-FFF2-40B4-BE49-F238E27FC236}">
                <a16:creationId xmlns:a16="http://schemas.microsoft.com/office/drawing/2014/main" id="{ED3EEEDD-8EDF-C110-9B2E-50CDFFE2E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279330"/>
              </p:ext>
            </p:extLst>
          </p:nvPr>
        </p:nvGraphicFramePr>
        <p:xfrm>
          <a:off x="-795991" y="1361210"/>
          <a:ext cx="3664124" cy="4832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4124">
                  <a:extLst>
                    <a:ext uri="{9D8B030D-6E8A-4147-A177-3AD203B41FA5}">
                      <a16:colId xmlns:a16="http://schemas.microsoft.com/office/drawing/2014/main" val="1625201133"/>
                    </a:ext>
                  </a:extLst>
                </a:gridCol>
              </a:tblGrid>
              <a:tr h="523674">
                <a:tc>
                  <a:txBody>
                    <a:bodyPr/>
                    <a:lstStyle/>
                    <a:p>
                      <a:pPr algn="r"/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Europa occidental o América del </a:t>
                      </a:r>
                      <a:b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</a:b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Norte (Francia, Alemania, EEUU…)</a:t>
                      </a:r>
                    </a:p>
                  </a:txBody>
                  <a:tcPr marR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075410"/>
                  </a:ext>
                </a:extLst>
              </a:tr>
              <a:tr h="486446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Europa del Este </a:t>
                      </a:r>
                      <a:b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(Rumanía, Polonia)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495589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África Subsahariana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956055"/>
                  </a:ext>
                </a:extLst>
              </a:tr>
              <a:tr h="45914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Marruecos</a:t>
                      </a:r>
                    </a:p>
                  </a:txBody>
                  <a:tcPr marR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324126"/>
                  </a:ext>
                </a:extLst>
              </a:tr>
              <a:tr h="479553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Asia del Sur </a:t>
                      </a:r>
                      <a:b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(India, Pakistán)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044729"/>
                  </a:ext>
                </a:extLst>
              </a:tr>
              <a:tr h="485170">
                <a:tc>
                  <a:txBody>
                    <a:bodyPr/>
                    <a:lstStyle/>
                    <a:p>
                      <a:pPr algn="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 marR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8597749"/>
                  </a:ext>
                </a:extLst>
              </a:tr>
              <a:tr h="485170">
                <a:tc>
                  <a:txBody>
                    <a:bodyPr/>
                    <a:lstStyle/>
                    <a:p>
                      <a:pPr algn="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América Latina</a:t>
                      </a:r>
                    </a:p>
                  </a:txBody>
                  <a:tcPr marR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90716"/>
                  </a:ext>
                </a:extLst>
              </a:tr>
              <a:tr h="461641">
                <a:tc>
                  <a:txBody>
                    <a:bodyPr/>
                    <a:lstStyle/>
                    <a:p>
                      <a:pPr algn="r"/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Etnia gitana</a:t>
                      </a:r>
                    </a:p>
                  </a:txBody>
                  <a:tcPr marR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988104"/>
                  </a:ext>
                </a:extLst>
              </a:tr>
              <a:tr h="51862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</a:rPr>
                        <a:t>Religión musulmana</a:t>
                      </a:r>
                    </a:p>
                  </a:txBody>
                  <a:tcPr marR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458402"/>
                  </a:ext>
                </a:extLst>
              </a:tr>
              <a:tr h="47034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Rasgos racializados </a:t>
                      </a:r>
                      <a:b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</a:br>
                      <a:r>
                        <a:rPr lang="es-ES" sz="1200" b="0" kern="1200" dirty="0">
                          <a:solidFill>
                            <a:schemeClr val="tx2"/>
                          </a:solidFill>
                          <a:latin typeface="Mark Pro" panose="020B0504020201010104" pitchFamily="34" charset="0"/>
                          <a:ea typeface="+mn-ea"/>
                          <a:cs typeface="+mn-cs"/>
                        </a:rPr>
                        <a:t>(pelo afro, ojos rasgados</a:t>
                      </a:r>
                    </a:p>
                  </a:txBody>
                  <a:tcPr marR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5949987"/>
                  </a:ext>
                </a:extLst>
              </a:tr>
            </a:tbl>
          </a:graphicData>
        </a:graphic>
      </p:graphicFrame>
      <p:grpSp>
        <p:nvGrpSpPr>
          <p:cNvPr id="18" name="Grupo 17">
            <a:extLst>
              <a:ext uri="{FF2B5EF4-FFF2-40B4-BE49-F238E27FC236}">
                <a16:creationId xmlns:a16="http://schemas.microsoft.com/office/drawing/2014/main" id="{0E75A1F7-8F76-4180-B943-6B0755825B0A}"/>
              </a:ext>
            </a:extLst>
          </p:cNvPr>
          <p:cNvGrpSpPr/>
          <p:nvPr/>
        </p:nvGrpSpPr>
        <p:grpSpPr>
          <a:xfrm>
            <a:off x="-62346" y="965872"/>
            <a:ext cx="5049983" cy="364164"/>
            <a:chOff x="-62346" y="1142519"/>
            <a:chExt cx="5049983" cy="36416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08DB8B79-7F5C-2680-A46E-8D09536E9F65}"/>
                </a:ext>
              </a:extLst>
            </p:cNvPr>
            <p:cNvSpPr/>
            <p:nvPr/>
          </p:nvSpPr>
          <p:spPr>
            <a:xfrm>
              <a:off x="1" y="1246517"/>
              <a:ext cx="4987636" cy="2601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Google Shape;27;p2">
              <a:extLst>
                <a:ext uri="{FF2B5EF4-FFF2-40B4-BE49-F238E27FC236}">
                  <a16:creationId xmlns:a16="http://schemas.microsoft.com/office/drawing/2014/main" id="{0177145C-CB85-7480-50E9-AFC1966D5D1B}"/>
                </a:ext>
              </a:extLst>
            </p:cNvPr>
            <p:cNvSpPr txBox="1"/>
            <p:nvPr/>
          </p:nvSpPr>
          <p:spPr>
            <a:xfrm>
              <a:off x="-62346" y="1142519"/>
              <a:ext cx="4883728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2540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A3FF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ark Pro" panose="020B0504020201010104" pitchFamily="34" charset="0"/>
                  <a:cs typeface="Arial"/>
                  <a:sym typeface="Arial"/>
                </a:rPr>
                <a:t>Datos en %</a:t>
              </a: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B44D88DC-91DA-F4BD-ACB1-E3FD3B6548D7}"/>
              </a:ext>
            </a:extLst>
          </p:cNvPr>
          <p:cNvGrpSpPr/>
          <p:nvPr/>
        </p:nvGrpSpPr>
        <p:grpSpPr>
          <a:xfrm>
            <a:off x="-3792538" y="0"/>
            <a:ext cx="3792538" cy="6858000"/>
            <a:chOff x="0" y="0"/>
            <a:chExt cx="3792538" cy="6858000"/>
          </a:xfrm>
        </p:grpSpPr>
        <p:pic>
          <p:nvPicPr>
            <p:cNvPr id="24" name="Google Shape;304;g17c3bd401c5_0_23">
              <a:extLst>
                <a:ext uri="{FF2B5EF4-FFF2-40B4-BE49-F238E27FC236}">
                  <a16:creationId xmlns:a16="http://schemas.microsoft.com/office/drawing/2014/main" id="{FA09F71B-8912-A81D-F2B9-2C9A1B73B91D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9"/>
            <a:stretch/>
          </p:blipFill>
          <p:spPr>
            <a:xfrm>
              <a:off x="263525" y="6424137"/>
              <a:ext cx="2181289" cy="372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8FDA741-7246-6750-625B-57D3EF13C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47" r="34447"/>
            <a:stretch/>
          </p:blipFill>
          <p:spPr>
            <a:xfrm>
              <a:off x="0" y="0"/>
              <a:ext cx="3792538" cy="6858000"/>
            </a:xfrm>
            <a:prstGeom prst="rect">
              <a:avLst/>
            </a:prstGeom>
          </p:spPr>
        </p:pic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4D229BF7-4A33-B0E2-B093-F69AD842A831}"/>
                </a:ext>
              </a:extLst>
            </p:cNvPr>
            <p:cNvSpPr/>
            <p:nvPr/>
          </p:nvSpPr>
          <p:spPr>
            <a:xfrm flipH="1">
              <a:off x="0" y="4187536"/>
              <a:ext cx="3792538" cy="2670464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64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27" name="Google Shape;149;p3">
              <a:extLst>
                <a:ext uri="{FF2B5EF4-FFF2-40B4-BE49-F238E27FC236}">
                  <a16:creationId xmlns:a16="http://schemas.microsoft.com/office/drawing/2014/main" id="{5DD0EE5D-455B-080F-5CBA-F71DC05F320B}"/>
                </a:ext>
              </a:extLst>
            </p:cNvPr>
            <p:cNvPicPr preferRelativeResize="0"/>
            <p:nvPr/>
          </p:nvPicPr>
          <p:blipFill>
            <a:blip r:embed="rId9"/>
            <a:srcRect/>
            <a:stretch/>
          </p:blipFill>
          <p:spPr>
            <a:xfrm>
              <a:off x="263525" y="6304085"/>
              <a:ext cx="3246395" cy="5539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Rectángulo 35">
            <a:extLst>
              <a:ext uri="{FF2B5EF4-FFF2-40B4-BE49-F238E27FC236}">
                <a16:creationId xmlns:a16="http://schemas.microsoft.com/office/drawing/2014/main" id="{B71DB920-EC79-5AB4-BD72-95B398658369}"/>
              </a:ext>
            </a:extLst>
          </p:cNvPr>
          <p:cNvSpPr/>
          <p:nvPr/>
        </p:nvSpPr>
        <p:spPr>
          <a:xfrm>
            <a:off x="8555769" y="1282476"/>
            <a:ext cx="1842247" cy="226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D421B162-2BE6-802B-C670-27A98C8B3615}"/>
              </a:ext>
            </a:extLst>
          </p:cNvPr>
          <p:cNvGrpSpPr/>
          <p:nvPr/>
        </p:nvGrpSpPr>
        <p:grpSpPr>
          <a:xfrm>
            <a:off x="8737791" y="1466669"/>
            <a:ext cx="1561613" cy="1976788"/>
            <a:chOff x="929028" y="3713355"/>
            <a:chExt cx="1525182" cy="1771649"/>
          </a:xfrm>
        </p:grpSpPr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ABDD5DDC-6C7F-F5F8-B4BB-CAD586040362}"/>
                </a:ext>
              </a:extLst>
            </p:cNvPr>
            <p:cNvGrpSpPr/>
            <p:nvPr/>
          </p:nvGrpSpPr>
          <p:grpSpPr>
            <a:xfrm>
              <a:off x="929997" y="3713355"/>
              <a:ext cx="1368826" cy="386173"/>
              <a:chOff x="7167633" y="4337824"/>
              <a:chExt cx="1368826" cy="386173"/>
            </a:xfrm>
          </p:grpSpPr>
          <p:sp>
            <p:nvSpPr>
              <p:cNvPr id="34" name="Rectángulo 33">
                <a:extLst>
                  <a:ext uri="{FF2B5EF4-FFF2-40B4-BE49-F238E27FC236}">
                    <a16:creationId xmlns:a16="http://schemas.microsoft.com/office/drawing/2014/main" id="{5ABA22C8-A177-6B13-F794-2DCE9504C67E}"/>
                  </a:ext>
                </a:extLst>
              </p:cNvPr>
              <p:cNvSpPr/>
              <p:nvPr/>
            </p:nvSpPr>
            <p:spPr>
              <a:xfrm>
                <a:off x="7167633" y="4407397"/>
                <a:ext cx="108000" cy="1080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08AB5586-0CEE-3E43-0CD9-1BC298454F04}"/>
                  </a:ext>
                </a:extLst>
              </p:cNvPr>
              <p:cNvSpPr txBox="1"/>
              <p:nvPr/>
            </p:nvSpPr>
            <p:spPr>
              <a:xfrm>
                <a:off x="7232850" y="4337824"/>
                <a:ext cx="1303609" cy="386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Me sería indiferente</a:t>
                </a:r>
              </a:p>
            </p:txBody>
          </p:sp>
        </p:grpSp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171298B7-9C43-EC17-5A0E-873B1CB73E01}"/>
                </a:ext>
              </a:extLst>
            </p:cNvPr>
            <p:cNvGrpSpPr/>
            <p:nvPr/>
          </p:nvGrpSpPr>
          <p:grpSpPr>
            <a:xfrm>
              <a:off x="929028" y="4114103"/>
              <a:ext cx="1525182" cy="1370901"/>
              <a:chOff x="1245366" y="4738572"/>
              <a:chExt cx="1525182" cy="1370901"/>
            </a:xfrm>
          </p:grpSpPr>
          <p:sp>
            <p:nvSpPr>
              <p:cNvPr id="32" name="Rectángulo 31">
                <a:extLst>
                  <a:ext uri="{FF2B5EF4-FFF2-40B4-BE49-F238E27FC236}">
                    <a16:creationId xmlns:a16="http://schemas.microsoft.com/office/drawing/2014/main" id="{96D2129A-A99F-6F96-0CA5-2A43EE80D9CF}"/>
                  </a:ext>
                </a:extLst>
              </p:cNvPr>
              <p:cNvSpPr/>
              <p:nvPr/>
            </p:nvSpPr>
            <p:spPr>
              <a:xfrm>
                <a:off x="1245366" y="4805481"/>
                <a:ext cx="108000" cy="108000"/>
              </a:xfrm>
              <a:prstGeom prst="rect">
                <a:avLst/>
              </a:prstGeom>
              <a:solidFill>
                <a:srgbClr val="26262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33" name="CuadroTexto 32">
                <a:extLst>
                  <a:ext uri="{FF2B5EF4-FFF2-40B4-BE49-F238E27FC236}">
                    <a16:creationId xmlns:a16="http://schemas.microsoft.com/office/drawing/2014/main" id="{A303FEE3-9E5F-61D7-D68E-DC47DA794DA4}"/>
                  </a:ext>
                </a:extLst>
              </p:cNvPr>
              <p:cNvSpPr txBox="1"/>
              <p:nvPr/>
            </p:nvSpPr>
            <p:spPr>
              <a:xfrm>
                <a:off x="1334577" y="4738572"/>
                <a:ext cx="1435971" cy="841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A mí no me condiciona pero creo que a mi familia o entorno no le gustaría</a:t>
                </a:r>
              </a:p>
            </p:txBody>
          </p:sp>
          <p:sp>
            <p:nvSpPr>
              <p:cNvPr id="37" name="Rectángulo 36">
                <a:extLst>
                  <a:ext uri="{FF2B5EF4-FFF2-40B4-BE49-F238E27FC236}">
                    <a16:creationId xmlns:a16="http://schemas.microsoft.com/office/drawing/2014/main" id="{E01AB17D-7150-A011-328B-16504075F72F}"/>
                  </a:ext>
                </a:extLst>
              </p:cNvPr>
              <p:cNvSpPr/>
              <p:nvPr/>
            </p:nvSpPr>
            <p:spPr>
              <a:xfrm>
                <a:off x="1245366" y="5638498"/>
                <a:ext cx="108000" cy="108000"/>
              </a:xfrm>
              <a:prstGeom prst="rect">
                <a:avLst/>
              </a:prstGeom>
              <a:solidFill>
                <a:srgbClr val="A5A5A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A5FC47DF-ABF6-8D0E-77E9-763FF32E810E}"/>
                  </a:ext>
                </a:extLst>
              </p:cNvPr>
              <p:cNvSpPr txBox="1"/>
              <p:nvPr/>
            </p:nvSpPr>
            <p:spPr>
              <a:xfrm>
                <a:off x="1334577" y="5571590"/>
                <a:ext cx="1435971" cy="537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dirty="0">
                    <a:solidFill>
                      <a:schemeClr val="tx2"/>
                    </a:solidFill>
                    <a:latin typeface="Mark Pro" panose="020B0504020201010104" pitchFamily="34" charset="0"/>
                  </a:rPr>
                  <a:t>Preferiría no tener relación con esa persona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08779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35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7c3bd401c5_0_23"/>
          <p:cNvSpPr txBox="1"/>
          <p:nvPr/>
        </p:nvSpPr>
        <p:spPr>
          <a:xfrm>
            <a:off x="2486722" y="6273800"/>
            <a:ext cx="5865600" cy="4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RACISMO Y XENOFOBIA </a:t>
            </a:r>
            <a:r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EN LA POBLACIÓN JOVEN ESPAÑOLA</a:t>
            </a:r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17c3bd401c5_0_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g17c3bd401c5_0_23"/>
          <p:cNvPicPr preferRelativeResize="0"/>
          <p:nvPr/>
        </p:nvPicPr>
        <p:blipFill rotWithShape="1">
          <a:blip r:embed="rId3">
            <a:alphaModFix/>
          </a:blip>
          <a:srcRect b="50915"/>
          <a:stretch/>
        </p:blipFill>
        <p:spPr>
          <a:xfrm>
            <a:off x="10191831" y="6100695"/>
            <a:ext cx="2055925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7;p2">
            <a:extLst>
              <a:ext uri="{FF2B5EF4-FFF2-40B4-BE49-F238E27FC236}">
                <a16:creationId xmlns:a16="http://schemas.microsoft.com/office/drawing/2014/main" id="{658A64AF-9632-8694-085F-659E7402EB6B}"/>
              </a:ext>
            </a:extLst>
          </p:cNvPr>
          <p:cNvSpPr txBox="1"/>
          <p:nvPr/>
        </p:nvSpPr>
        <p:spPr>
          <a:xfrm>
            <a:off x="4008438" y="2662823"/>
            <a:ext cx="8178325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>
              <a:spcBef>
                <a:spcPts val="1200"/>
              </a:spcBef>
              <a:buClr>
                <a:srgbClr val="00A3FF"/>
              </a:buClr>
              <a:buSzPts val="1600"/>
              <a:buFont typeface="Arial"/>
              <a:buNone/>
              <a:defRPr/>
            </a:pPr>
            <a:r>
              <a:rPr lang="es-ES" sz="4800" kern="0" dirty="0">
                <a:solidFill>
                  <a:srgbClr val="262626"/>
                </a:solidFill>
                <a:latin typeface="Mark Pro Medium" panose="020B0604020201010104" pitchFamily="34" charset="0"/>
                <a:cs typeface="Arial"/>
                <a:sym typeface="Arial"/>
              </a:rPr>
              <a:t>CONCLUSIONES</a:t>
            </a:r>
          </a:p>
        </p:txBody>
      </p:sp>
      <p:sp>
        <p:nvSpPr>
          <p:cNvPr id="3" name="Google Shape;578;p82">
            <a:extLst>
              <a:ext uri="{FF2B5EF4-FFF2-40B4-BE49-F238E27FC236}">
                <a16:creationId xmlns:a16="http://schemas.microsoft.com/office/drawing/2014/main" id="{D4415D9D-97B2-82C3-6E5C-BC87569C4BE9}"/>
              </a:ext>
            </a:extLst>
          </p:cNvPr>
          <p:cNvSpPr/>
          <p:nvPr/>
        </p:nvSpPr>
        <p:spPr>
          <a:xfrm>
            <a:off x="4008438" y="800100"/>
            <a:ext cx="1821442" cy="1908175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802944" y="238903"/>
                </a:moveTo>
                <a:lnTo>
                  <a:pt x="1146628" y="238903"/>
                </a:lnTo>
                <a:lnTo>
                  <a:pt x="1146628" y="455520"/>
                </a:lnTo>
                <a:lnTo>
                  <a:pt x="1109900" y="426778"/>
                </a:lnTo>
                <a:cubicBezTo>
                  <a:pt x="1055455" y="395398"/>
                  <a:pt x="994440" y="379708"/>
                  <a:pt x="926853" y="379708"/>
                </a:cubicBezTo>
                <a:cubicBezTo>
                  <a:pt x="911834" y="379708"/>
                  <a:pt x="895473" y="380111"/>
                  <a:pt x="877772" y="380915"/>
                </a:cubicBezTo>
                <a:cubicBezTo>
                  <a:pt x="860071" y="381720"/>
                  <a:pt x="830301" y="386145"/>
                  <a:pt x="788461" y="394191"/>
                </a:cubicBezTo>
                <a:close/>
                <a:moveTo>
                  <a:pt x="0" y="0"/>
                </a:moveTo>
                <a:lnTo>
                  <a:pt x="530759" y="0"/>
                </a:lnTo>
                <a:lnTo>
                  <a:pt x="488345" y="595342"/>
                </a:lnTo>
                <a:lnTo>
                  <a:pt x="605012" y="653273"/>
                </a:lnTo>
                <a:cubicBezTo>
                  <a:pt x="662944" y="634499"/>
                  <a:pt x="716852" y="625112"/>
                  <a:pt x="766737" y="625112"/>
                </a:cubicBezTo>
                <a:cubicBezTo>
                  <a:pt x="832178" y="625112"/>
                  <a:pt x="880991" y="637717"/>
                  <a:pt x="913175" y="662928"/>
                </a:cubicBezTo>
                <a:cubicBezTo>
                  <a:pt x="945359" y="688139"/>
                  <a:pt x="961451" y="723274"/>
                  <a:pt x="961451" y="768331"/>
                </a:cubicBezTo>
                <a:cubicBezTo>
                  <a:pt x="961451" y="817144"/>
                  <a:pt x="945627" y="854021"/>
                  <a:pt x="913979" y="878964"/>
                </a:cubicBezTo>
                <a:cubicBezTo>
                  <a:pt x="882332" y="903907"/>
                  <a:pt x="837006" y="916378"/>
                  <a:pt x="778002" y="916378"/>
                </a:cubicBezTo>
                <a:cubicBezTo>
                  <a:pt x="735626" y="916378"/>
                  <a:pt x="685070" y="909405"/>
                  <a:pt x="626334" y="895458"/>
                </a:cubicBezTo>
                <a:cubicBezTo>
                  <a:pt x="567598" y="881512"/>
                  <a:pt x="514897" y="863811"/>
                  <a:pt x="468230" y="842355"/>
                </a:cubicBezTo>
                <a:lnTo>
                  <a:pt x="468230" y="1103046"/>
                </a:lnTo>
                <a:cubicBezTo>
                  <a:pt x="489954" y="1113640"/>
                  <a:pt x="513254" y="1122909"/>
                  <a:pt x="538130" y="1130855"/>
                </a:cubicBezTo>
                <a:lnTo>
                  <a:pt x="601144" y="1146628"/>
                </a:lnTo>
                <a:lnTo>
                  <a:pt x="0" y="114662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619;g17c3bd401c5_0_218">
            <a:extLst>
              <a:ext uri="{FF2B5EF4-FFF2-40B4-BE49-F238E27FC236}">
                <a16:creationId xmlns:a16="http://schemas.microsoft.com/office/drawing/2014/main" id="{7928B514-F8F8-C6BE-C30C-E89D4E4A74A5}"/>
              </a:ext>
            </a:extLst>
          </p:cNvPr>
          <p:cNvSpPr txBox="1"/>
          <p:nvPr/>
        </p:nvSpPr>
        <p:spPr>
          <a:xfrm>
            <a:off x="12501027" y="1063193"/>
            <a:ext cx="3000000" cy="3662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s-ES" sz="2000" b="1" kern="0" dirty="0">
                <a:solidFill>
                  <a:srgbClr val="26262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2. SEÑALAN A A LOS MEDIOS Y A LA EXTREMA DERECHA</a:t>
            </a:r>
            <a:endParaRPr sz="2000" b="1" kern="0" dirty="0">
              <a:solidFill>
                <a:srgbClr val="262626"/>
              </a:solidFill>
              <a:latin typeface="Poppins Black" panose="00000A00000000000000" pitchFamily="2" charset="0"/>
              <a:cs typeface="Poppins Black" panose="00000A00000000000000" pitchFamily="2" charset="0"/>
            </a:endParaRPr>
          </a:p>
          <a:p>
            <a:r>
              <a:rPr lang="es-ES" dirty="0">
                <a:solidFill>
                  <a:srgbClr val="262626"/>
                </a:solidFill>
                <a:latin typeface="Mark Pro" panose="020B0504020201010104" pitchFamily="34" charset="0"/>
              </a:rPr>
              <a:t>La mayoría sitúa en el tratamiento de la migración en medios de comunicación </a:t>
            </a:r>
            <a:r>
              <a:rPr lang="es-ES" sz="2000" b="1" kern="0" dirty="0">
                <a:solidFill>
                  <a:srgbClr val="26262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(60,4%) </a:t>
            </a:r>
            <a:r>
              <a:rPr lang="es-ES" dirty="0">
                <a:solidFill>
                  <a:srgbClr val="262626"/>
                </a:solidFill>
                <a:latin typeface="Mark Pro Medium" panose="020B0604020201010104" pitchFamily="34" charset="0"/>
              </a:rPr>
              <a:t>y</a:t>
            </a:r>
            <a:endParaRPr dirty="0">
              <a:solidFill>
                <a:srgbClr val="262626"/>
              </a:solidFill>
              <a:latin typeface="Mark Pro Medium" panose="020B0604020201010104" pitchFamily="34" charset="0"/>
            </a:endParaRPr>
          </a:p>
          <a:p>
            <a:r>
              <a:rPr lang="es-ES" dirty="0">
                <a:solidFill>
                  <a:srgbClr val="262626"/>
                </a:solidFill>
                <a:latin typeface="Mark Pro" panose="020B0504020201010104" pitchFamily="34" charset="0"/>
              </a:rPr>
              <a:t>en discursos de la extrema derecha </a:t>
            </a:r>
            <a:r>
              <a:rPr lang="es-ES" sz="2000" b="1" kern="0" dirty="0">
                <a:solidFill>
                  <a:srgbClr val="26262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(49,7%) </a:t>
            </a:r>
            <a:r>
              <a:rPr lang="es-ES" dirty="0">
                <a:solidFill>
                  <a:srgbClr val="262626"/>
                </a:solidFill>
                <a:latin typeface="Mark Pro" panose="020B0504020201010104" pitchFamily="34" charset="0"/>
              </a:rPr>
              <a:t>la explicación de la proliferación del racismo.</a:t>
            </a:r>
            <a:endParaRPr dirty="0">
              <a:solidFill>
                <a:srgbClr val="262626"/>
              </a:solidFill>
              <a:latin typeface="Mark Pro" panose="020B0504020201010104" pitchFamily="34" charset="0"/>
            </a:endParaRPr>
          </a:p>
        </p:txBody>
      </p:sp>
      <p:grpSp>
        <p:nvGrpSpPr>
          <p:cNvPr id="293" name="Grupo 292">
            <a:extLst>
              <a:ext uri="{FF2B5EF4-FFF2-40B4-BE49-F238E27FC236}">
                <a16:creationId xmlns:a16="http://schemas.microsoft.com/office/drawing/2014/main" id="{89B036EC-C2D8-7653-0BAA-08D97C86C787}"/>
              </a:ext>
            </a:extLst>
          </p:cNvPr>
          <p:cNvGrpSpPr/>
          <p:nvPr/>
        </p:nvGrpSpPr>
        <p:grpSpPr>
          <a:xfrm>
            <a:off x="14226639" y="4401522"/>
            <a:ext cx="1165139" cy="1656377"/>
            <a:chOff x="4518944" y="518558"/>
            <a:chExt cx="3140705" cy="4464867"/>
          </a:xfrm>
        </p:grpSpPr>
        <p:sp>
          <p:nvSpPr>
            <p:cNvPr id="294" name="Forma libre: forma 293">
              <a:extLst>
                <a:ext uri="{FF2B5EF4-FFF2-40B4-BE49-F238E27FC236}">
                  <a16:creationId xmlns:a16="http://schemas.microsoft.com/office/drawing/2014/main" id="{DB75D1CA-1768-0D27-B6FE-2E82A1DA55E4}"/>
                </a:ext>
              </a:extLst>
            </p:cNvPr>
            <p:cNvSpPr/>
            <p:nvPr/>
          </p:nvSpPr>
          <p:spPr>
            <a:xfrm>
              <a:off x="4518944" y="2531669"/>
              <a:ext cx="1462536" cy="2451735"/>
            </a:xfrm>
            <a:custGeom>
              <a:avLst/>
              <a:gdLst>
                <a:gd name="connsiteX0" fmla="*/ 1006666 w 1462536"/>
                <a:gd name="connsiteY0" fmla="*/ 922999 h 2451735"/>
                <a:gd name="connsiteX1" fmla="*/ 1237585 w 1462536"/>
                <a:gd name="connsiteY1" fmla="*/ 501418 h 2451735"/>
                <a:gd name="connsiteX2" fmla="*/ 736128 w 1462536"/>
                <a:gd name="connsiteY2" fmla="*/ 0 h 2451735"/>
                <a:gd name="connsiteX3" fmla="*/ 234710 w 1462536"/>
                <a:gd name="connsiteY3" fmla="*/ 501418 h 2451735"/>
                <a:gd name="connsiteX4" fmla="*/ 461994 w 1462536"/>
                <a:gd name="connsiteY4" fmla="*/ 920745 h 2451735"/>
                <a:gd name="connsiteX5" fmla="*/ 0 w 1462536"/>
                <a:gd name="connsiteY5" fmla="*/ 1555336 h 2451735"/>
                <a:gd name="connsiteX6" fmla="*/ 0 w 1462536"/>
                <a:gd name="connsiteY6" fmla="*/ 2451696 h 2451735"/>
                <a:gd name="connsiteX7" fmla="*/ 216879 w 1462536"/>
                <a:gd name="connsiteY7" fmla="*/ 2451696 h 2451735"/>
                <a:gd name="connsiteX8" fmla="*/ 216918 w 1462536"/>
                <a:gd name="connsiteY8" fmla="*/ 1555375 h 2451735"/>
                <a:gd name="connsiteX9" fmla="*/ 667243 w 1462536"/>
                <a:gd name="connsiteY9" fmla="*/ 1105010 h 2451735"/>
                <a:gd name="connsiteX10" fmla="*/ 795292 w 1462536"/>
                <a:gd name="connsiteY10" fmla="*/ 1105010 h 2451735"/>
                <a:gd name="connsiteX11" fmla="*/ 1245617 w 1462536"/>
                <a:gd name="connsiteY11" fmla="*/ 1555375 h 2451735"/>
                <a:gd name="connsiteX12" fmla="*/ 1245617 w 1462536"/>
                <a:gd name="connsiteY12" fmla="*/ 2451735 h 2451735"/>
                <a:gd name="connsiteX13" fmla="*/ 1462536 w 1462536"/>
                <a:gd name="connsiteY13" fmla="*/ 2451735 h 2451735"/>
                <a:gd name="connsiteX14" fmla="*/ 1462536 w 1462536"/>
                <a:gd name="connsiteY14" fmla="*/ 1555375 h 2451735"/>
                <a:gd name="connsiteX15" fmla="*/ 1006665 w 1462536"/>
                <a:gd name="connsiteY15" fmla="*/ 922999 h 2451735"/>
                <a:gd name="connsiteX16" fmla="*/ 736138 w 1462536"/>
                <a:gd name="connsiteY16" fmla="*/ 216958 h 2451735"/>
                <a:gd name="connsiteX17" fmla="*/ 1020715 w 1462536"/>
                <a:gd name="connsiteY17" fmla="*/ 501418 h 2451735"/>
                <a:gd name="connsiteX18" fmla="*/ 736138 w 1462536"/>
                <a:gd name="connsiteY18" fmla="*/ 785956 h 2451735"/>
                <a:gd name="connsiteX19" fmla="*/ 451599 w 1462536"/>
                <a:gd name="connsiteY19" fmla="*/ 501418 h 2451735"/>
                <a:gd name="connsiteX20" fmla="*/ 736138 w 1462536"/>
                <a:gd name="connsiteY20" fmla="*/ 216958 h 245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62536" h="2451735">
                  <a:moveTo>
                    <a:pt x="1006666" y="922999"/>
                  </a:moveTo>
                  <a:cubicBezTo>
                    <a:pt x="1145355" y="833676"/>
                    <a:pt x="1237585" y="678296"/>
                    <a:pt x="1237585" y="501418"/>
                  </a:cubicBezTo>
                  <a:cubicBezTo>
                    <a:pt x="1237585" y="224952"/>
                    <a:pt x="1012633" y="0"/>
                    <a:pt x="736128" y="0"/>
                  </a:cubicBezTo>
                  <a:cubicBezTo>
                    <a:pt x="459662" y="0"/>
                    <a:pt x="234710" y="224952"/>
                    <a:pt x="234710" y="501418"/>
                  </a:cubicBezTo>
                  <a:cubicBezTo>
                    <a:pt x="234710" y="676659"/>
                    <a:pt x="325295" y="831111"/>
                    <a:pt x="461994" y="920745"/>
                  </a:cubicBezTo>
                  <a:cubicBezTo>
                    <a:pt x="194218" y="1007542"/>
                    <a:pt x="0" y="1259090"/>
                    <a:pt x="0" y="1555336"/>
                  </a:cubicBezTo>
                  <a:lnTo>
                    <a:pt x="0" y="2451696"/>
                  </a:lnTo>
                  <a:lnTo>
                    <a:pt x="216879" y="2451696"/>
                  </a:lnTo>
                  <a:lnTo>
                    <a:pt x="216918" y="1555375"/>
                  </a:lnTo>
                  <a:cubicBezTo>
                    <a:pt x="216918" y="1307076"/>
                    <a:pt x="418944" y="1105010"/>
                    <a:pt x="667243" y="1105010"/>
                  </a:cubicBezTo>
                  <a:lnTo>
                    <a:pt x="795292" y="1105010"/>
                  </a:lnTo>
                  <a:cubicBezTo>
                    <a:pt x="1043551" y="1105010"/>
                    <a:pt x="1245617" y="1307076"/>
                    <a:pt x="1245617" y="1555375"/>
                  </a:cubicBezTo>
                  <a:lnTo>
                    <a:pt x="1245617" y="2451735"/>
                  </a:lnTo>
                  <a:lnTo>
                    <a:pt x="1462536" y="2451735"/>
                  </a:lnTo>
                  <a:lnTo>
                    <a:pt x="1462536" y="1555375"/>
                  </a:lnTo>
                  <a:cubicBezTo>
                    <a:pt x="1462536" y="1261382"/>
                    <a:pt x="1271188" y="1011673"/>
                    <a:pt x="1006665" y="922999"/>
                  </a:cubicBezTo>
                  <a:close/>
                  <a:moveTo>
                    <a:pt x="736138" y="216958"/>
                  </a:moveTo>
                  <a:cubicBezTo>
                    <a:pt x="893049" y="216958"/>
                    <a:pt x="1020715" y="344624"/>
                    <a:pt x="1020715" y="501418"/>
                  </a:cubicBezTo>
                  <a:cubicBezTo>
                    <a:pt x="1020715" y="658290"/>
                    <a:pt x="893088" y="785956"/>
                    <a:pt x="736138" y="785956"/>
                  </a:cubicBezTo>
                  <a:cubicBezTo>
                    <a:pt x="579266" y="785956"/>
                    <a:pt x="451599" y="658329"/>
                    <a:pt x="451599" y="501418"/>
                  </a:cubicBezTo>
                  <a:cubicBezTo>
                    <a:pt x="451637" y="344624"/>
                    <a:pt x="579227" y="216958"/>
                    <a:pt x="736138" y="216958"/>
                  </a:cubicBez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rgbClr val="FFD335"/>
                </a:solidFill>
                <a:latin typeface="Calibri" panose="020F0502020204030204"/>
              </a:endParaRPr>
            </a:p>
          </p:txBody>
        </p:sp>
        <p:sp>
          <p:nvSpPr>
            <p:cNvPr id="295" name="Forma libre: forma 294">
              <a:extLst>
                <a:ext uri="{FF2B5EF4-FFF2-40B4-BE49-F238E27FC236}">
                  <a16:creationId xmlns:a16="http://schemas.microsoft.com/office/drawing/2014/main" id="{4F22E572-FD81-1F3A-9BF6-1A890D95328B}"/>
                </a:ext>
              </a:extLst>
            </p:cNvPr>
            <p:cNvSpPr/>
            <p:nvPr/>
          </p:nvSpPr>
          <p:spPr>
            <a:xfrm>
              <a:off x="6197076" y="2531669"/>
              <a:ext cx="1462573" cy="2451756"/>
            </a:xfrm>
            <a:custGeom>
              <a:avLst/>
              <a:gdLst>
                <a:gd name="connsiteX0" fmla="*/ 1006588 w 1462573"/>
                <a:gd name="connsiteY0" fmla="*/ 922999 h 2451756"/>
                <a:gd name="connsiteX1" fmla="*/ 1237624 w 1462573"/>
                <a:gd name="connsiteY1" fmla="*/ 501418 h 2451756"/>
                <a:gd name="connsiteX2" fmla="*/ 736099 w 1462573"/>
                <a:gd name="connsiteY2" fmla="*/ 0 h 2451756"/>
                <a:gd name="connsiteX3" fmla="*/ 234642 w 1462573"/>
                <a:gd name="connsiteY3" fmla="*/ 501418 h 2451756"/>
                <a:gd name="connsiteX4" fmla="*/ 461887 w 1462573"/>
                <a:gd name="connsiteY4" fmla="*/ 920745 h 2451756"/>
                <a:gd name="connsiteX5" fmla="*/ 0 w 1462573"/>
                <a:gd name="connsiteY5" fmla="*/ 1555336 h 2451756"/>
                <a:gd name="connsiteX6" fmla="*/ 0 w 1462573"/>
                <a:gd name="connsiteY6" fmla="*/ 2451696 h 2451756"/>
                <a:gd name="connsiteX7" fmla="*/ 216919 w 1462573"/>
                <a:gd name="connsiteY7" fmla="*/ 2451696 h 2451756"/>
                <a:gd name="connsiteX8" fmla="*/ 216919 w 1462573"/>
                <a:gd name="connsiteY8" fmla="*/ 2388589 h 2451756"/>
                <a:gd name="connsiteX9" fmla="*/ 279950 w 1462573"/>
                <a:gd name="connsiteY9" fmla="*/ 2451696 h 2451756"/>
                <a:gd name="connsiteX10" fmla="*/ 382173 w 1462573"/>
                <a:gd name="connsiteY10" fmla="*/ 2451696 h 2451756"/>
                <a:gd name="connsiteX11" fmla="*/ 216885 w 1462573"/>
                <a:gd name="connsiteY11" fmla="*/ 2286330 h 2451756"/>
                <a:gd name="connsiteX12" fmla="*/ 216885 w 1462573"/>
                <a:gd name="connsiteY12" fmla="*/ 2183343 h 2451756"/>
                <a:gd name="connsiteX13" fmla="*/ 485160 w 1462573"/>
                <a:gd name="connsiteY13" fmla="*/ 2451696 h 2451756"/>
                <a:gd name="connsiteX14" fmla="*/ 587423 w 1462573"/>
                <a:gd name="connsiteY14" fmla="*/ 2451696 h 2451756"/>
                <a:gd name="connsiteX15" fmla="*/ 216856 w 1462573"/>
                <a:gd name="connsiteY15" fmla="*/ 2081129 h 2451756"/>
                <a:gd name="connsiteX16" fmla="*/ 216856 w 1462573"/>
                <a:gd name="connsiteY16" fmla="*/ 1978141 h 2451756"/>
                <a:gd name="connsiteX17" fmla="*/ 690372 w 1462573"/>
                <a:gd name="connsiteY17" fmla="*/ 2451657 h 2451756"/>
                <a:gd name="connsiteX18" fmla="*/ 792634 w 1462573"/>
                <a:gd name="connsiteY18" fmla="*/ 2451657 h 2451756"/>
                <a:gd name="connsiteX19" fmla="*/ 216934 w 1462573"/>
                <a:gd name="connsiteY19" fmla="*/ 1875996 h 2451756"/>
                <a:gd name="connsiteX20" fmla="*/ 216934 w 1462573"/>
                <a:gd name="connsiteY20" fmla="*/ 1773009 h 2451756"/>
                <a:gd name="connsiteX21" fmla="*/ 895651 w 1462573"/>
                <a:gd name="connsiteY21" fmla="*/ 2451725 h 2451756"/>
                <a:gd name="connsiteX22" fmla="*/ 997874 w 1462573"/>
                <a:gd name="connsiteY22" fmla="*/ 2451725 h 2451756"/>
                <a:gd name="connsiteX23" fmla="*/ 216934 w 1462573"/>
                <a:gd name="connsiteY23" fmla="*/ 1670785 h 2451756"/>
                <a:gd name="connsiteX24" fmla="*/ 216934 w 1462573"/>
                <a:gd name="connsiteY24" fmla="*/ 1567798 h 2451756"/>
                <a:gd name="connsiteX25" fmla="*/ 1100862 w 1462573"/>
                <a:gd name="connsiteY25" fmla="*/ 2451725 h 2451756"/>
                <a:gd name="connsiteX26" fmla="*/ 1203085 w 1462573"/>
                <a:gd name="connsiteY26" fmla="*/ 2451725 h 2451756"/>
                <a:gd name="connsiteX27" fmla="*/ 224752 w 1462573"/>
                <a:gd name="connsiteY27" fmla="*/ 1473393 h 2451756"/>
                <a:gd name="connsiteX28" fmla="*/ 247561 w 1462573"/>
                <a:gd name="connsiteY28" fmla="*/ 1393255 h 2451756"/>
                <a:gd name="connsiteX29" fmla="*/ 1245694 w 1462573"/>
                <a:gd name="connsiteY29" fmla="*/ 2391290 h 2451756"/>
                <a:gd name="connsiteX30" fmla="*/ 1245694 w 1462573"/>
                <a:gd name="connsiteY30" fmla="*/ 2451757 h 2451756"/>
                <a:gd name="connsiteX31" fmla="*/ 1462573 w 1462573"/>
                <a:gd name="connsiteY31" fmla="*/ 2451757 h 2451756"/>
                <a:gd name="connsiteX32" fmla="*/ 1462573 w 1462573"/>
                <a:gd name="connsiteY32" fmla="*/ 1555396 h 2451756"/>
                <a:gd name="connsiteX33" fmla="*/ 1006663 w 1462573"/>
                <a:gd name="connsiteY33" fmla="*/ 923020 h 2451756"/>
                <a:gd name="connsiteX34" fmla="*/ 503416 w 1462573"/>
                <a:gd name="connsiteY34" fmla="*/ 1136312 h 2451756"/>
                <a:gd name="connsiteX35" fmla="*/ 583171 w 1462573"/>
                <a:gd name="connsiteY35" fmla="*/ 1113120 h 2451756"/>
                <a:gd name="connsiteX36" fmla="*/ 1245585 w 1462573"/>
                <a:gd name="connsiteY36" fmla="*/ 1775534 h 2451756"/>
                <a:gd name="connsiteX37" fmla="*/ 1245585 w 1462573"/>
                <a:gd name="connsiteY37" fmla="*/ 1878522 h 2451756"/>
                <a:gd name="connsiteX38" fmla="*/ 1245629 w 1462573"/>
                <a:gd name="connsiteY38" fmla="*/ 1980816 h 2451756"/>
                <a:gd name="connsiteX39" fmla="*/ 1245629 w 1462573"/>
                <a:gd name="connsiteY39" fmla="*/ 2083725 h 2451756"/>
                <a:gd name="connsiteX40" fmla="*/ 375103 w 1462573"/>
                <a:gd name="connsiteY40" fmla="*/ 1213347 h 2451756"/>
                <a:gd name="connsiteX41" fmla="*/ 435073 w 1462573"/>
                <a:gd name="connsiteY41" fmla="*/ 1170293 h 2451756"/>
                <a:gd name="connsiteX42" fmla="*/ 677277 w 1462573"/>
                <a:gd name="connsiteY42" fmla="*/ 1104971 h 2451756"/>
                <a:gd name="connsiteX43" fmla="*/ 780304 w 1462573"/>
                <a:gd name="connsiteY43" fmla="*/ 1104971 h 2451756"/>
                <a:gd name="connsiteX44" fmla="*/ 1245589 w 1462573"/>
                <a:gd name="connsiteY44" fmla="*/ 1570335 h 2451756"/>
                <a:gd name="connsiteX45" fmla="*/ 1245589 w 1462573"/>
                <a:gd name="connsiteY45" fmla="*/ 1673323 h 2451756"/>
                <a:gd name="connsiteX46" fmla="*/ 463807 w 1462573"/>
                <a:gd name="connsiteY46" fmla="*/ 583351 h 2451756"/>
                <a:gd name="connsiteX47" fmla="*/ 654204 w 1462573"/>
                <a:gd name="connsiteY47" fmla="*/ 773788 h 2451756"/>
                <a:gd name="connsiteX48" fmla="*/ 463807 w 1462573"/>
                <a:gd name="connsiteY48" fmla="*/ 583351 h 2451756"/>
                <a:gd name="connsiteX49" fmla="*/ 565374 w 1462573"/>
                <a:gd name="connsiteY49" fmla="*/ 274398 h 2451756"/>
                <a:gd name="connsiteX50" fmla="*/ 963157 w 1462573"/>
                <a:gd name="connsiteY50" fmla="*/ 672211 h 2451756"/>
                <a:gd name="connsiteX51" fmla="*/ 912296 w 1462573"/>
                <a:gd name="connsiteY51" fmla="*/ 724373 h 2451756"/>
                <a:gd name="connsiteX52" fmla="*/ 513180 w 1462573"/>
                <a:gd name="connsiteY52" fmla="*/ 325297 h 2451756"/>
                <a:gd name="connsiteX53" fmla="*/ 565381 w 1462573"/>
                <a:gd name="connsiteY53" fmla="*/ 274397 h 2451756"/>
                <a:gd name="connsiteX54" fmla="*/ 1019599 w 1462573"/>
                <a:gd name="connsiteY54" fmla="*/ 523422 h 2451756"/>
                <a:gd name="connsiteX55" fmla="*/ 1000195 w 1462573"/>
                <a:gd name="connsiteY55" fmla="*/ 607043 h 2451756"/>
                <a:gd name="connsiteX56" fmla="*/ 630735 w 1462573"/>
                <a:gd name="connsiteY56" fmla="*/ 237465 h 2451756"/>
                <a:gd name="connsiteX57" fmla="*/ 714278 w 1462573"/>
                <a:gd name="connsiteY57" fmla="*/ 218062 h 2451756"/>
                <a:gd name="connsiteX58" fmla="*/ 832571 w 1462573"/>
                <a:gd name="connsiteY58" fmla="*/ 234142 h 2451756"/>
                <a:gd name="connsiteX59" fmla="*/ 1003600 w 1462573"/>
                <a:gd name="connsiteY59" fmla="*/ 405171 h 2451756"/>
                <a:gd name="connsiteX60" fmla="*/ 848415 w 1462573"/>
                <a:gd name="connsiteY60" fmla="*/ 762727 h 2451756"/>
                <a:gd name="connsiteX61" fmla="*/ 766900 w 1462573"/>
                <a:gd name="connsiteY61" fmla="*/ 784197 h 2451756"/>
                <a:gd name="connsiteX62" fmla="*/ 453470 w 1462573"/>
                <a:gd name="connsiteY62" fmla="*/ 470688 h 2451756"/>
                <a:gd name="connsiteX63" fmla="*/ 474863 w 1462573"/>
                <a:gd name="connsiteY63" fmla="*/ 389211 h 2451756"/>
                <a:gd name="connsiteX64" fmla="*/ 893689 w 1462573"/>
                <a:gd name="connsiteY64" fmla="*/ 1116188 h 2451756"/>
                <a:gd name="connsiteX65" fmla="*/ 1234443 w 1462573"/>
                <a:gd name="connsiteY65" fmla="*/ 1457021 h 2451756"/>
                <a:gd name="connsiteX66" fmla="*/ 281210 w 1462573"/>
                <a:gd name="connsiteY66" fmla="*/ 1324535 h 2451756"/>
                <a:gd name="connsiteX67" fmla="*/ 324073 w 1462573"/>
                <a:gd name="connsiteY67" fmla="*/ 1264412 h 2451756"/>
                <a:gd name="connsiteX68" fmla="*/ 1245612 w 1462573"/>
                <a:gd name="connsiteY68" fmla="*/ 2185951 h 2451756"/>
                <a:gd name="connsiteX69" fmla="*/ 1245612 w 1462573"/>
                <a:gd name="connsiteY69" fmla="*/ 2288939 h 2451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462573" h="2451756">
                  <a:moveTo>
                    <a:pt x="1006588" y="922999"/>
                  </a:moveTo>
                  <a:cubicBezTo>
                    <a:pt x="1145276" y="833676"/>
                    <a:pt x="1237624" y="678296"/>
                    <a:pt x="1237624" y="501418"/>
                  </a:cubicBezTo>
                  <a:cubicBezTo>
                    <a:pt x="1237624" y="224952"/>
                    <a:pt x="1012633" y="0"/>
                    <a:pt x="736099" y="0"/>
                  </a:cubicBezTo>
                  <a:cubicBezTo>
                    <a:pt x="459633" y="0"/>
                    <a:pt x="234642" y="224952"/>
                    <a:pt x="234642" y="501418"/>
                  </a:cubicBezTo>
                  <a:cubicBezTo>
                    <a:pt x="234642" y="676659"/>
                    <a:pt x="325227" y="831111"/>
                    <a:pt x="461887" y="920745"/>
                  </a:cubicBezTo>
                  <a:cubicBezTo>
                    <a:pt x="194189" y="1007542"/>
                    <a:pt x="0" y="1259090"/>
                    <a:pt x="0" y="1555336"/>
                  </a:cubicBezTo>
                  <a:lnTo>
                    <a:pt x="0" y="2451696"/>
                  </a:lnTo>
                  <a:lnTo>
                    <a:pt x="216919" y="2451696"/>
                  </a:lnTo>
                  <a:lnTo>
                    <a:pt x="216919" y="2388589"/>
                  </a:lnTo>
                  <a:lnTo>
                    <a:pt x="279950" y="2451696"/>
                  </a:lnTo>
                  <a:lnTo>
                    <a:pt x="382173" y="2451696"/>
                  </a:lnTo>
                  <a:lnTo>
                    <a:pt x="216885" y="2286330"/>
                  </a:lnTo>
                  <a:lnTo>
                    <a:pt x="216885" y="2183343"/>
                  </a:lnTo>
                  <a:lnTo>
                    <a:pt x="485160" y="2451696"/>
                  </a:lnTo>
                  <a:lnTo>
                    <a:pt x="587423" y="2451696"/>
                  </a:lnTo>
                  <a:lnTo>
                    <a:pt x="216856" y="2081129"/>
                  </a:lnTo>
                  <a:lnTo>
                    <a:pt x="216856" y="1978141"/>
                  </a:lnTo>
                  <a:lnTo>
                    <a:pt x="690372" y="2451657"/>
                  </a:lnTo>
                  <a:lnTo>
                    <a:pt x="792634" y="2451657"/>
                  </a:lnTo>
                  <a:lnTo>
                    <a:pt x="216934" y="1875996"/>
                  </a:lnTo>
                  <a:lnTo>
                    <a:pt x="216934" y="1773009"/>
                  </a:lnTo>
                  <a:lnTo>
                    <a:pt x="895651" y="2451725"/>
                  </a:lnTo>
                  <a:lnTo>
                    <a:pt x="997874" y="2451725"/>
                  </a:lnTo>
                  <a:lnTo>
                    <a:pt x="216934" y="1670785"/>
                  </a:lnTo>
                  <a:lnTo>
                    <a:pt x="216934" y="1567798"/>
                  </a:lnTo>
                  <a:lnTo>
                    <a:pt x="1100862" y="2451725"/>
                  </a:lnTo>
                  <a:lnTo>
                    <a:pt x="1203085" y="2451725"/>
                  </a:lnTo>
                  <a:lnTo>
                    <a:pt x="224752" y="1473393"/>
                  </a:lnTo>
                  <a:cubicBezTo>
                    <a:pt x="229842" y="1445647"/>
                    <a:pt x="237573" y="1418972"/>
                    <a:pt x="247561" y="1393255"/>
                  </a:cubicBezTo>
                  <a:lnTo>
                    <a:pt x="1245694" y="2391290"/>
                  </a:lnTo>
                  <a:lnTo>
                    <a:pt x="1245694" y="2451757"/>
                  </a:lnTo>
                  <a:lnTo>
                    <a:pt x="1462573" y="2451757"/>
                  </a:lnTo>
                  <a:lnTo>
                    <a:pt x="1462573" y="1555396"/>
                  </a:lnTo>
                  <a:cubicBezTo>
                    <a:pt x="1462573" y="1261365"/>
                    <a:pt x="1271225" y="1011694"/>
                    <a:pt x="1006663" y="923020"/>
                  </a:cubicBezTo>
                  <a:close/>
                  <a:moveTo>
                    <a:pt x="503416" y="1136312"/>
                  </a:moveTo>
                  <a:cubicBezTo>
                    <a:pt x="528981" y="1126286"/>
                    <a:pt x="555540" y="1118364"/>
                    <a:pt x="583171" y="1113120"/>
                  </a:cubicBezTo>
                  <a:lnTo>
                    <a:pt x="1245585" y="1775534"/>
                  </a:lnTo>
                  <a:lnTo>
                    <a:pt x="1245585" y="1878522"/>
                  </a:lnTo>
                  <a:close/>
                  <a:moveTo>
                    <a:pt x="1245629" y="1980816"/>
                  </a:moveTo>
                  <a:lnTo>
                    <a:pt x="1245629" y="2083725"/>
                  </a:lnTo>
                  <a:lnTo>
                    <a:pt x="375103" y="1213347"/>
                  </a:lnTo>
                  <a:cubicBezTo>
                    <a:pt x="393818" y="1197312"/>
                    <a:pt x="413947" y="1182998"/>
                    <a:pt x="435073" y="1170293"/>
                  </a:cubicBezTo>
                  <a:close/>
                  <a:moveTo>
                    <a:pt x="677277" y="1104971"/>
                  </a:moveTo>
                  <a:lnTo>
                    <a:pt x="780304" y="1104971"/>
                  </a:lnTo>
                  <a:lnTo>
                    <a:pt x="1245589" y="1570335"/>
                  </a:lnTo>
                  <a:lnTo>
                    <a:pt x="1245589" y="1673323"/>
                  </a:lnTo>
                  <a:close/>
                  <a:moveTo>
                    <a:pt x="463807" y="583351"/>
                  </a:moveTo>
                  <a:lnTo>
                    <a:pt x="654204" y="773788"/>
                  </a:lnTo>
                  <a:cubicBezTo>
                    <a:pt x="563121" y="746348"/>
                    <a:pt x="491249" y="674474"/>
                    <a:pt x="463807" y="583351"/>
                  </a:cubicBezTo>
                  <a:close/>
                  <a:moveTo>
                    <a:pt x="565374" y="274398"/>
                  </a:moveTo>
                  <a:lnTo>
                    <a:pt x="963157" y="672211"/>
                  </a:lnTo>
                  <a:cubicBezTo>
                    <a:pt x="948462" y="691691"/>
                    <a:pt x="931431" y="709256"/>
                    <a:pt x="912296" y="724373"/>
                  </a:cubicBezTo>
                  <a:lnTo>
                    <a:pt x="513180" y="325297"/>
                  </a:lnTo>
                  <a:cubicBezTo>
                    <a:pt x="528336" y="306162"/>
                    <a:pt x="545940" y="289170"/>
                    <a:pt x="565381" y="274397"/>
                  </a:cubicBezTo>
                  <a:close/>
                  <a:moveTo>
                    <a:pt x="1019599" y="523422"/>
                  </a:moveTo>
                  <a:cubicBezTo>
                    <a:pt x="1017302" y="552737"/>
                    <a:pt x="1010643" y="580828"/>
                    <a:pt x="1000195" y="607043"/>
                  </a:cubicBezTo>
                  <a:lnTo>
                    <a:pt x="630735" y="237465"/>
                  </a:lnTo>
                  <a:cubicBezTo>
                    <a:pt x="656912" y="226979"/>
                    <a:pt x="684925" y="220282"/>
                    <a:pt x="714278" y="218062"/>
                  </a:cubicBezTo>
                  <a:close/>
                  <a:moveTo>
                    <a:pt x="832571" y="234142"/>
                  </a:moveTo>
                  <a:cubicBezTo>
                    <a:pt x="911944" y="262845"/>
                    <a:pt x="974826" y="325723"/>
                    <a:pt x="1003600" y="405171"/>
                  </a:cubicBezTo>
                  <a:close/>
                  <a:moveTo>
                    <a:pt x="848415" y="762727"/>
                  </a:moveTo>
                  <a:cubicBezTo>
                    <a:pt x="822889" y="773749"/>
                    <a:pt x="795526" y="781059"/>
                    <a:pt x="766900" y="784197"/>
                  </a:cubicBezTo>
                  <a:lnTo>
                    <a:pt x="453470" y="470688"/>
                  </a:lnTo>
                  <a:cubicBezTo>
                    <a:pt x="456531" y="442062"/>
                    <a:pt x="463841" y="414660"/>
                    <a:pt x="474863" y="389211"/>
                  </a:cubicBezTo>
                  <a:close/>
                  <a:moveTo>
                    <a:pt x="893689" y="1116188"/>
                  </a:moveTo>
                  <a:cubicBezTo>
                    <a:pt x="1063111" y="1154038"/>
                    <a:pt x="1196597" y="1287599"/>
                    <a:pt x="1234443" y="1457021"/>
                  </a:cubicBezTo>
                  <a:close/>
                  <a:moveTo>
                    <a:pt x="281210" y="1324535"/>
                  </a:moveTo>
                  <a:cubicBezTo>
                    <a:pt x="293955" y="1303410"/>
                    <a:pt x="308153" y="1283164"/>
                    <a:pt x="324073" y="1264412"/>
                  </a:cubicBezTo>
                  <a:lnTo>
                    <a:pt x="1245612" y="2185951"/>
                  </a:lnTo>
                  <a:lnTo>
                    <a:pt x="1245612" y="2288939"/>
                  </a:ln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rgbClr val="FFD335"/>
                </a:solidFill>
                <a:latin typeface="Calibri" panose="020F0502020204030204"/>
              </a:endParaRPr>
            </a:p>
          </p:txBody>
        </p:sp>
        <p:sp>
          <p:nvSpPr>
            <p:cNvPr id="296" name="Forma libre: forma 295">
              <a:extLst>
                <a:ext uri="{FF2B5EF4-FFF2-40B4-BE49-F238E27FC236}">
                  <a16:creationId xmlns:a16="http://schemas.microsoft.com/office/drawing/2014/main" id="{7F5869DB-CDD0-82E3-CC9B-FC4DCA5DAB87}"/>
                </a:ext>
              </a:extLst>
            </p:cNvPr>
            <p:cNvSpPr/>
            <p:nvPr/>
          </p:nvSpPr>
          <p:spPr>
            <a:xfrm>
              <a:off x="5369183" y="518558"/>
              <a:ext cx="1500373" cy="1898004"/>
            </a:xfrm>
            <a:custGeom>
              <a:avLst/>
              <a:gdLst>
                <a:gd name="connsiteX0" fmla="*/ 117533 w 1500373"/>
                <a:gd name="connsiteY0" fmla="*/ 1898005 h 1898004"/>
                <a:gd name="connsiteX1" fmla="*/ 56186 w 1500373"/>
                <a:gd name="connsiteY1" fmla="*/ 1878984 h 1898004"/>
                <a:gd name="connsiteX2" fmla="*/ 15313 w 1500373"/>
                <a:gd name="connsiteY2" fmla="*/ 1753346 h 1898004"/>
                <a:gd name="connsiteX3" fmla="*/ 193190 w 1500373"/>
                <a:gd name="connsiteY3" fmla="*/ 1251507 h 1898004"/>
                <a:gd name="connsiteX4" fmla="*/ 0 w 1500373"/>
                <a:gd name="connsiteY4" fmla="*/ 750167 h 1898004"/>
                <a:gd name="connsiteX5" fmla="*/ 750206 w 1500373"/>
                <a:gd name="connsiteY5" fmla="*/ 0 h 1898004"/>
                <a:gd name="connsiteX6" fmla="*/ 1500374 w 1500373"/>
                <a:gd name="connsiteY6" fmla="*/ 750167 h 1898004"/>
                <a:gd name="connsiteX7" fmla="*/ 750206 w 1500373"/>
                <a:gd name="connsiteY7" fmla="*/ 1500334 h 1898004"/>
                <a:gd name="connsiteX8" fmla="*/ 632866 w 1500373"/>
                <a:gd name="connsiteY8" fmla="*/ 1490690 h 1898004"/>
                <a:gd name="connsiteX9" fmla="*/ 188125 w 1500373"/>
                <a:gd name="connsiteY9" fmla="*/ 1871897 h 1898004"/>
                <a:gd name="connsiteX10" fmla="*/ 117517 w 1500373"/>
                <a:gd name="connsiteY10" fmla="*/ 1897998 h 1898004"/>
                <a:gd name="connsiteX11" fmla="*/ 750212 w 1500373"/>
                <a:gd name="connsiteY11" fmla="*/ 216913 h 1898004"/>
                <a:gd name="connsiteX12" fmla="*/ 216915 w 1500373"/>
                <a:gd name="connsiteY12" fmla="*/ 750210 h 1898004"/>
                <a:gd name="connsiteX13" fmla="*/ 391275 w 1500373"/>
                <a:gd name="connsiteY13" fmla="*/ 1143585 h 1898004"/>
                <a:gd name="connsiteX14" fmla="*/ 420283 w 1500373"/>
                <a:gd name="connsiteY14" fmla="*/ 1259887 h 1898004"/>
                <a:gd name="connsiteX15" fmla="*/ 355491 w 1500373"/>
                <a:gd name="connsiteY15" fmla="*/ 1442741 h 1898004"/>
                <a:gd name="connsiteX16" fmla="*/ 531615 w 1500373"/>
                <a:gd name="connsiteY16" fmla="*/ 1291806 h 1898004"/>
                <a:gd name="connsiteX17" fmla="*/ 627175 w 1500373"/>
                <a:gd name="connsiteY17" fmla="*/ 1268614 h 1898004"/>
                <a:gd name="connsiteX18" fmla="*/ 750139 w 1500373"/>
                <a:gd name="connsiteY18" fmla="*/ 1283539 h 1898004"/>
                <a:gd name="connsiteX19" fmla="*/ 1283437 w 1500373"/>
                <a:gd name="connsiteY19" fmla="*/ 750242 h 1898004"/>
                <a:gd name="connsiteX20" fmla="*/ 750217 w 1500373"/>
                <a:gd name="connsiteY20" fmla="*/ 216905 h 189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0373" h="1898004">
                  <a:moveTo>
                    <a:pt x="117533" y="1898005"/>
                  </a:moveTo>
                  <a:cubicBezTo>
                    <a:pt x="96063" y="1898005"/>
                    <a:pt x="74785" y="1891766"/>
                    <a:pt x="56186" y="1878984"/>
                  </a:cubicBezTo>
                  <a:cubicBezTo>
                    <a:pt x="15658" y="1851239"/>
                    <a:pt x="-1143" y="1799650"/>
                    <a:pt x="15313" y="1753346"/>
                  </a:cubicBezTo>
                  <a:lnTo>
                    <a:pt x="193190" y="1251507"/>
                  </a:lnTo>
                  <a:cubicBezTo>
                    <a:pt x="69658" y="1114308"/>
                    <a:pt x="0" y="935284"/>
                    <a:pt x="0" y="750167"/>
                  </a:cubicBezTo>
                  <a:cubicBezTo>
                    <a:pt x="0" y="336503"/>
                    <a:pt x="336581" y="0"/>
                    <a:pt x="750206" y="0"/>
                  </a:cubicBezTo>
                  <a:cubicBezTo>
                    <a:pt x="1163832" y="0"/>
                    <a:pt x="1500374" y="336473"/>
                    <a:pt x="1500374" y="750167"/>
                  </a:cubicBezTo>
                  <a:cubicBezTo>
                    <a:pt x="1500374" y="1163793"/>
                    <a:pt x="1163822" y="1500334"/>
                    <a:pt x="750206" y="1500334"/>
                  </a:cubicBezTo>
                  <a:cubicBezTo>
                    <a:pt x="711630" y="1500334"/>
                    <a:pt x="672404" y="1497082"/>
                    <a:pt x="632866" y="1490690"/>
                  </a:cubicBezTo>
                  <a:lnTo>
                    <a:pt x="188125" y="1871897"/>
                  </a:lnTo>
                  <a:cubicBezTo>
                    <a:pt x="167880" y="1889233"/>
                    <a:pt x="142698" y="1897998"/>
                    <a:pt x="117517" y="1897998"/>
                  </a:cubicBezTo>
                  <a:close/>
                  <a:moveTo>
                    <a:pt x="750212" y="216913"/>
                  </a:moveTo>
                  <a:cubicBezTo>
                    <a:pt x="456181" y="216913"/>
                    <a:pt x="216915" y="456100"/>
                    <a:pt x="216915" y="750210"/>
                  </a:cubicBezTo>
                  <a:cubicBezTo>
                    <a:pt x="216915" y="901184"/>
                    <a:pt x="278874" y="1040950"/>
                    <a:pt x="391275" y="1143585"/>
                  </a:cubicBezTo>
                  <a:cubicBezTo>
                    <a:pt x="423421" y="1172977"/>
                    <a:pt x="434902" y="1218786"/>
                    <a:pt x="420283" y="1259887"/>
                  </a:cubicBezTo>
                  <a:lnTo>
                    <a:pt x="355491" y="1442741"/>
                  </a:lnTo>
                  <a:lnTo>
                    <a:pt x="531615" y="1291806"/>
                  </a:lnTo>
                  <a:cubicBezTo>
                    <a:pt x="557906" y="1269189"/>
                    <a:pt x="593574" y="1260540"/>
                    <a:pt x="627175" y="1268614"/>
                  </a:cubicBezTo>
                  <a:cubicBezTo>
                    <a:pt x="668966" y="1278488"/>
                    <a:pt x="710298" y="1283539"/>
                    <a:pt x="750139" y="1283539"/>
                  </a:cubicBezTo>
                  <a:cubicBezTo>
                    <a:pt x="1044092" y="1283539"/>
                    <a:pt x="1283437" y="1044352"/>
                    <a:pt x="1283437" y="750242"/>
                  </a:cubicBezTo>
                  <a:cubicBezTo>
                    <a:pt x="1283437" y="456171"/>
                    <a:pt x="1044171" y="216905"/>
                    <a:pt x="750217" y="216905"/>
                  </a:cubicBez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rgbClr val="FFD335"/>
                </a:solidFill>
                <a:latin typeface="Calibri" panose="020F0502020204030204"/>
              </a:endParaRPr>
            </a:p>
          </p:txBody>
        </p:sp>
        <p:sp>
          <p:nvSpPr>
            <p:cNvPr id="297" name="Forma libre: forma 296">
              <a:extLst>
                <a:ext uri="{FF2B5EF4-FFF2-40B4-BE49-F238E27FC236}">
                  <a16:creationId xmlns:a16="http://schemas.microsoft.com/office/drawing/2014/main" id="{BD735996-D44B-419E-9A8C-F4C45DA0202E}"/>
                </a:ext>
              </a:extLst>
            </p:cNvPr>
            <p:cNvSpPr/>
            <p:nvPr/>
          </p:nvSpPr>
          <p:spPr>
            <a:xfrm>
              <a:off x="5828822" y="981115"/>
              <a:ext cx="575151" cy="575151"/>
            </a:xfrm>
            <a:custGeom>
              <a:avLst/>
              <a:gdLst>
                <a:gd name="connsiteX0" fmla="*/ 287556 w 575151"/>
                <a:gd name="connsiteY0" fmla="*/ 402633 h 575151"/>
                <a:gd name="connsiteX1" fmla="*/ 115077 w 575151"/>
                <a:gd name="connsiteY1" fmla="*/ 575151 h 575151"/>
                <a:gd name="connsiteX2" fmla="*/ 0 w 575151"/>
                <a:gd name="connsiteY2" fmla="*/ 460191 h 575151"/>
                <a:gd name="connsiteX3" fmla="*/ 172518 w 575151"/>
                <a:gd name="connsiteY3" fmla="*/ 287595 h 575151"/>
                <a:gd name="connsiteX4" fmla="*/ 0 w 575151"/>
                <a:gd name="connsiteY4" fmla="*/ 115038 h 575151"/>
                <a:gd name="connsiteX5" fmla="*/ 115077 w 575151"/>
                <a:gd name="connsiteY5" fmla="*/ 0 h 575151"/>
                <a:gd name="connsiteX6" fmla="*/ 287556 w 575151"/>
                <a:gd name="connsiteY6" fmla="*/ 172518 h 575151"/>
                <a:gd name="connsiteX7" fmla="*/ 460152 w 575151"/>
                <a:gd name="connsiteY7" fmla="*/ 0 h 575151"/>
                <a:gd name="connsiteX8" fmla="*/ 575151 w 575151"/>
                <a:gd name="connsiteY8" fmla="*/ 115038 h 575151"/>
                <a:gd name="connsiteX9" fmla="*/ 402594 w 575151"/>
                <a:gd name="connsiteY9" fmla="*/ 287595 h 575151"/>
                <a:gd name="connsiteX10" fmla="*/ 575151 w 575151"/>
                <a:gd name="connsiteY10" fmla="*/ 460191 h 575151"/>
                <a:gd name="connsiteX11" fmla="*/ 460152 w 575151"/>
                <a:gd name="connsiteY11" fmla="*/ 575151 h 57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5151" h="575151">
                  <a:moveTo>
                    <a:pt x="287556" y="402633"/>
                  </a:moveTo>
                  <a:lnTo>
                    <a:pt x="115077" y="575151"/>
                  </a:lnTo>
                  <a:lnTo>
                    <a:pt x="0" y="460191"/>
                  </a:lnTo>
                  <a:lnTo>
                    <a:pt x="172518" y="287595"/>
                  </a:lnTo>
                  <a:lnTo>
                    <a:pt x="0" y="115038"/>
                  </a:lnTo>
                  <a:lnTo>
                    <a:pt x="115077" y="0"/>
                  </a:lnTo>
                  <a:lnTo>
                    <a:pt x="287556" y="172518"/>
                  </a:lnTo>
                  <a:lnTo>
                    <a:pt x="460152" y="0"/>
                  </a:lnTo>
                  <a:lnTo>
                    <a:pt x="575151" y="115038"/>
                  </a:lnTo>
                  <a:lnTo>
                    <a:pt x="402594" y="287595"/>
                  </a:lnTo>
                  <a:lnTo>
                    <a:pt x="575151" y="460191"/>
                  </a:lnTo>
                  <a:lnTo>
                    <a:pt x="460152" y="575151"/>
                  </a:ln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rgbClr val="FFD335"/>
                </a:solidFill>
                <a:latin typeface="Calibri" panose="020F0502020204030204"/>
              </a:endParaRPr>
            </a:p>
          </p:txBody>
        </p:sp>
      </p:grpSp>
      <p:grpSp>
        <p:nvGrpSpPr>
          <p:cNvPr id="298" name="Grupo 297">
            <a:extLst>
              <a:ext uri="{FF2B5EF4-FFF2-40B4-BE49-F238E27FC236}">
                <a16:creationId xmlns:a16="http://schemas.microsoft.com/office/drawing/2014/main" id="{EEE5BDF8-50A9-689E-1A48-6FE9B0322238}"/>
              </a:ext>
            </a:extLst>
          </p:cNvPr>
          <p:cNvGrpSpPr/>
          <p:nvPr/>
        </p:nvGrpSpPr>
        <p:grpSpPr>
          <a:xfrm>
            <a:off x="-2574749" y="4722008"/>
            <a:ext cx="2086984" cy="1515280"/>
            <a:chOff x="3493730" y="899258"/>
            <a:chExt cx="5208556" cy="3689275"/>
          </a:xfrm>
          <a:solidFill>
            <a:schemeClr val="accent1"/>
          </a:solidFill>
        </p:grpSpPr>
        <p:sp>
          <p:nvSpPr>
            <p:cNvPr id="299" name="Forma libre: forma 298">
              <a:extLst>
                <a:ext uri="{FF2B5EF4-FFF2-40B4-BE49-F238E27FC236}">
                  <a16:creationId xmlns:a16="http://schemas.microsoft.com/office/drawing/2014/main" id="{D1966C37-3953-16A1-CEE4-8B3FB8762308}"/>
                </a:ext>
              </a:extLst>
            </p:cNvPr>
            <p:cNvSpPr/>
            <p:nvPr/>
          </p:nvSpPr>
          <p:spPr>
            <a:xfrm>
              <a:off x="3994795" y="954585"/>
              <a:ext cx="746151" cy="746187"/>
            </a:xfrm>
            <a:custGeom>
              <a:avLst/>
              <a:gdLst>
                <a:gd name="connsiteX0" fmla="*/ 745770 w 746151"/>
                <a:gd name="connsiteY0" fmla="*/ 356370 h 746187"/>
                <a:gd name="connsiteX1" fmla="*/ 389781 w 746151"/>
                <a:gd name="connsiteY1" fmla="*/ 745806 h 746187"/>
                <a:gd name="connsiteX2" fmla="*/ 384 w 746151"/>
                <a:gd name="connsiteY2" fmla="*/ 389817 h 746187"/>
                <a:gd name="connsiteX3" fmla="*/ 356334 w 746151"/>
                <a:gd name="connsiteY3" fmla="*/ 381 h 746187"/>
                <a:gd name="connsiteX4" fmla="*/ 745770 w 746151"/>
                <a:gd name="connsiteY4" fmla="*/ 356370 h 746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151" h="746187">
                  <a:moveTo>
                    <a:pt x="745770" y="356370"/>
                  </a:moveTo>
                  <a:cubicBezTo>
                    <a:pt x="754993" y="562228"/>
                    <a:pt x="595639" y="736548"/>
                    <a:pt x="389781" y="745806"/>
                  </a:cubicBezTo>
                  <a:cubicBezTo>
                    <a:pt x="183963" y="755030"/>
                    <a:pt x="9603" y="595636"/>
                    <a:pt x="384" y="389817"/>
                  </a:cubicBezTo>
                  <a:cubicBezTo>
                    <a:pt x="-8877" y="183960"/>
                    <a:pt x="150515" y="9600"/>
                    <a:pt x="356334" y="381"/>
                  </a:cubicBezTo>
                  <a:cubicBezTo>
                    <a:pt x="562191" y="-8842"/>
                    <a:pt x="736551" y="150512"/>
                    <a:pt x="745770" y="356370"/>
                  </a:cubicBezTo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00" name="Forma libre: forma 299">
              <a:extLst>
                <a:ext uri="{FF2B5EF4-FFF2-40B4-BE49-F238E27FC236}">
                  <a16:creationId xmlns:a16="http://schemas.microsoft.com/office/drawing/2014/main" id="{A3BBD121-0950-12E4-7E24-A945F44A797B}"/>
                </a:ext>
              </a:extLst>
            </p:cNvPr>
            <p:cNvSpPr/>
            <p:nvPr/>
          </p:nvSpPr>
          <p:spPr>
            <a:xfrm>
              <a:off x="3493730" y="1788585"/>
              <a:ext cx="1748144" cy="2737696"/>
            </a:xfrm>
            <a:custGeom>
              <a:avLst/>
              <a:gdLst>
                <a:gd name="connsiteX0" fmla="*/ 1389775 w 1748144"/>
                <a:gd name="connsiteY0" fmla="*/ 219437 h 2737696"/>
                <a:gd name="connsiteX1" fmla="*/ 1044122 w 1748144"/>
                <a:gd name="connsiteY1" fmla="*/ 0 h 2737696"/>
                <a:gd name="connsiteX2" fmla="*/ 698469 w 1748144"/>
                <a:gd name="connsiteY2" fmla="*/ 0 h 2737696"/>
                <a:gd name="connsiteX3" fmla="*/ 352816 w 1748144"/>
                <a:gd name="connsiteY3" fmla="*/ 219437 h 2737696"/>
                <a:gd name="connsiteX4" fmla="*/ 12708 w 1748144"/>
                <a:gd name="connsiteY4" fmla="*/ 965587 h 2737696"/>
                <a:gd name="connsiteX5" fmla="*/ 89516 w 1748144"/>
                <a:gd name="connsiteY5" fmla="*/ 1168574 h 2737696"/>
                <a:gd name="connsiteX6" fmla="*/ 292503 w 1748144"/>
                <a:gd name="connsiteY6" fmla="*/ 1091766 h 2737696"/>
                <a:gd name="connsiteX7" fmla="*/ 539381 w 1748144"/>
                <a:gd name="connsiteY7" fmla="*/ 559585 h 2737696"/>
                <a:gd name="connsiteX8" fmla="*/ 539381 w 1748144"/>
                <a:gd name="connsiteY8" fmla="*/ 1135667 h 2737696"/>
                <a:gd name="connsiteX9" fmla="*/ 358359 w 1748144"/>
                <a:gd name="connsiteY9" fmla="*/ 2540186 h 2737696"/>
                <a:gd name="connsiteX10" fmla="*/ 511979 w 1748144"/>
                <a:gd name="connsiteY10" fmla="*/ 2737696 h 2737696"/>
                <a:gd name="connsiteX11" fmla="*/ 533907 w 1748144"/>
                <a:gd name="connsiteY11" fmla="*/ 2737696 h 2737696"/>
                <a:gd name="connsiteX12" fmla="*/ 709492 w 1748144"/>
                <a:gd name="connsiteY12" fmla="*/ 2584077 h 2737696"/>
                <a:gd name="connsiteX13" fmla="*/ 874094 w 1748144"/>
                <a:gd name="connsiteY13" fmla="*/ 1300259 h 2737696"/>
                <a:gd name="connsiteX14" fmla="*/ 1033180 w 1748144"/>
                <a:gd name="connsiteY14" fmla="*/ 2584077 h 2737696"/>
                <a:gd name="connsiteX15" fmla="*/ 1208764 w 1748144"/>
                <a:gd name="connsiteY15" fmla="*/ 2737696 h 2737696"/>
                <a:gd name="connsiteX16" fmla="*/ 1230693 w 1748144"/>
                <a:gd name="connsiteY16" fmla="*/ 2737696 h 2737696"/>
                <a:gd name="connsiteX17" fmla="*/ 1384312 w 1748144"/>
                <a:gd name="connsiteY17" fmla="*/ 2540186 h 2737696"/>
                <a:gd name="connsiteX18" fmla="*/ 1208728 w 1748144"/>
                <a:gd name="connsiteY18" fmla="*/ 1135667 h 2737696"/>
                <a:gd name="connsiteX19" fmla="*/ 1208766 w 1748144"/>
                <a:gd name="connsiteY19" fmla="*/ 559585 h 2737696"/>
                <a:gd name="connsiteX20" fmla="*/ 1455644 w 1748144"/>
                <a:gd name="connsiteY20" fmla="*/ 1091766 h 2737696"/>
                <a:gd name="connsiteX21" fmla="*/ 1592804 w 1748144"/>
                <a:gd name="connsiteY21" fmla="*/ 1179558 h 2737696"/>
                <a:gd name="connsiteX22" fmla="*/ 1658629 w 1748144"/>
                <a:gd name="connsiteY22" fmla="*/ 1163101 h 2737696"/>
                <a:gd name="connsiteX23" fmla="*/ 1735437 w 1748144"/>
                <a:gd name="connsiteY23" fmla="*/ 960114 h 273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48144" h="2737696">
                  <a:moveTo>
                    <a:pt x="1389775" y="219437"/>
                  </a:moveTo>
                  <a:cubicBezTo>
                    <a:pt x="1329423" y="82277"/>
                    <a:pt x="1192265" y="0"/>
                    <a:pt x="1044122" y="0"/>
                  </a:cubicBezTo>
                  <a:lnTo>
                    <a:pt x="698469" y="0"/>
                  </a:lnTo>
                  <a:cubicBezTo>
                    <a:pt x="550327" y="0"/>
                    <a:pt x="413166" y="87791"/>
                    <a:pt x="352816" y="219437"/>
                  </a:cubicBezTo>
                  <a:lnTo>
                    <a:pt x="12708" y="965587"/>
                  </a:lnTo>
                  <a:cubicBezTo>
                    <a:pt x="-20204" y="1042395"/>
                    <a:pt x="12708" y="1135656"/>
                    <a:pt x="89516" y="1168574"/>
                  </a:cubicBezTo>
                  <a:cubicBezTo>
                    <a:pt x="166324" y="1201486"/>
                    <a:pt x="259584" y="1168574"/>
                    <a:pt x="292503" y="1091766"/>
                  </a:cubicBezTo>
                  <a:lnTo>
                    <a:pt x="539381" y="559585"/>
                  </a:lnTo>
                  <a:lnTo>
                    <a:pt x="539381" y="1135667"/>
                  </a:lnTo>
                  <a:lnTo>
                    <a:pt x="358359" y="2540186"/>
                  </a:lnTo>
                  <a:cubicBezTo>
                    <a:pt x="347376" y="2638921"/>
                    <a:pt x="413239" y="2726714"/>
                    <a:pt x="511979" y="2737696"/>
                  </a:cubicBezTo>
                  <a:lnTo>
                    <a:pt x="533907" y="2737696"/>
                  </a:lnTo>
                  <a:cubicBezTo>
                    <a:pt x="621699" y="2737696"/>
                    <a:pt x="698509" y="2671871"/>
                    <a:pt x="709492" y="2584077"/>
                  </a:cubicBezTo>
                  <a:lnTo>
                    <a:pt x="874094" y="1300259"/>
                  </a:lnTo>
                  <a:lnTo>
                    <a:pt x="1033180" y="2584077"/>
                  </a:lnTo>
                  <a:cubicBezTo>
                    <a:pt x="1044163" y="2671868"/>
                    <a:pt x="1120971" y="2737696"/>
                    <a:pt x="1208764" y="2737696"/>
                  </a:cubicBezTo>
                  <a:lnTo>
                    <a:pt x="1230693" y="2737696"/>
                  </a:lnTo>
                  <a:cubicBezTo>
                    <a:pt x="1329429" y="2726712"/>
                    <a:pt x="1395295" y="2638961"/>
                    <a:pt x="1384312" y="2540186"/>
                  </a:cubicBezTo>
                  <a:lnTo>
                    <a:pt x="1208728" y="1135667"/>
                  </a:lnTo>
                  <a:lnTo>
                    <a:pt x="1208766" y="559585"/>
                  </a:lnTo>
                  <a:lnTo>
                    <a:pt x="1455644" y="1091766"/>
                  </a:lnTo>
                  <a:cubicBezTo>
                    <a:pt x="1483084" y="1146646"/>
                    <a:pt x="1537925" y="1179558"/>
                    <a:pt x="1592804" y="1179558"/>
                  </a:cubicBezTo>
                  <a:cubicBezTo>
                    <a:pt x="1614733" y="1179558"/>
                    <a:pt x="1636700" y="1174085"/>
                    <a:pt x="1658629" y="1163101"/>
                  </a:cubicBezTo>
                  <a:cubicBezTo>
                    <a:pt x="1735437" y="1130189"/>
                    <a:pt x="1768348" y="1036924"/>
                    <a:pt x="1735437" y="960114"/>
                  </a:cubicBezTo>
                  <a:close/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301" name="Forma libre: forma 300">
              <a:extLst>
                <a:ext uri="{FF2B5EF4-FFF2-40B4-BE49-F238E27FC236}">
                  <a16:creationId xmlns:a16="http://schemas.microsoft.com/office/drawing/2014/main" id="{763FED46-84BE-8DA6-5609-86219EC8B297}"/>
                </a:ext>
              </a:extLst>
            </p:cNvPr>
            <p:cNvSpPr/>
            <p:nvPr/>
          </p:nvSpPr>
          <p:spPr>
            <a:xfrm>
              <a:off x="6833643" y="899258"/>
              <a:ext cx="1868643" cy="3689275"/>
            </a:xfrm>
            <a:custGeom>
              <a:avLst/>
              <a:gdLst>
                <a:gd name="connsiteX0" fmla="*/ 1846451 w 1868643"/>
                <a:gd name="connsiteY0" fmla="*/ 1832969 h 3689275"/>
                <a:gd name="connsiteX1" fmla="*/ 1500798 w 1868643"/>
                <a:gd name="connsiteY1" fmla="*/ 1086818 h 3689275"/>
                <a:gd name="connsiteX2" fmla="*/ 1105777 w 1868643"/>
                <a:gd name="connsiteY2" fmla="*/ 834424 h 3689275"/>
                <a:gd name="connsiteX3" fmla="*/ 1050897 w 1868643"/>
                <a:gd name="connsiteY3" fmla="*/ 834424 h 3689275"/>
                <a:gd name="connsiteX4" fmla="*/ 1358126 w 1868643"/>
                <a:gd name="connsiteY4" fmla="*/ 406485 h 3689275"/>
                <a:gd name="connsiteX5" fmla="*/ 1220966 w 1868643"/>
                <a:gd name="connsiteY5" fmla="*/ 110239 h 3689275"/>
                <a:gd name="connsiteX6" fmla="*/ 913737 w 1868643"/>
                <a:gd name="connsiteY6" fmla="*/ 521 h 3689275"/>
                <a:gd name="connsiteX7" fmla="*/ 507734 w 1868643"/>
                <a:gd name="connsiteY7" fmla="*/ 444909 h 3689275"/>
                <a:gd name="connsiteX8" fmla="*/ 820478 w 1868643"/>
                <a:gd name="connsiteY8" fmla="*/ 834463 h 3689275"/>
                <a:gd name="connsiteX9" fmla="*/ 760126 w 1868643"/>
                <a:gd name="connsiteY9" fmla="*/ 834463 h 3689275"/>
                <a:gd name="connsiteX10" fmla="*/ 365105 w 1868643"/>
                <a:gd name="connsiteY10" fmla="*/ 1086857 h 3689275"/>
                <a:gd name="connsiteX11" fmla="*/ 19452 w 1868643"/>
                <a:gd name="connsiteY11" fmla="*/ 1833008 h 3689275"/>
                <a:gd name="connsiteX12" fmla="*/ 13980 w 1868643"/>
                <a:gd name="connsiteY12" fmla="*/ 1992094 h 3689275"/>
                <a:gd name="connsiteX13" fmla="*/ 123698 w 1868643"/>
                <a:gd name="connsiteY13" fmla="*/ 2107328 h 3689275"/>
                <a:gd name="connsiteX14" fmla="*/ 398018 w 1868643"/>
                <a:gd name="connsiteY14" fmla="*/ 2003076 h 3689275"/>
                <a:gd name="connsiteX15" fmla="*/ 540655 w 1868643"/>
                <a:gd name="connsiteY15" fmla="*/ 1695848 h 3689275"/>
                <a:gd name="connsiteX16" fmla="*/ 540655 w 1868643"/>
                <a:gd name="connsiteY16" fmla="*/ 2019536 h 3689275"/>
                <a:gd name="connsiteX17" fmla="*/ 365070 w 1868643"/>
                <a:gd name="connsiteY17" fmla="*/ 3424054 h 3689275"/>
                <a:gd name="connsiteX18" fmla="*/ 414515 w 1868643"/>
                <a:gd name="connsiteY18" fmla="*/ 3599599 h 3689275"/>
                <a:gd name="connsiteX19" fmla="*/ 568135 w 1868643"/>
                <a:gd name="connsiteY19" fmla="*/ 3687390 h 3689275"/>
                <a:gd name="connsiteX20" fmla="*/ 825995 w 1868643"/>
                <a:gd name="connsiteY20" fmla="*/ 3484403 h 3689275"/>
                <a:gd name="connsiteX21" fmla="*/ 935714 w 1868643"/>
                <a:gd name="connsiteY21" fmla="*/ 2634002 h 3689275"/>
                <a:gd name="connsiteX22" fmla="*/ 1045432 w 1868643"/>
                <a:gd name="connsiteY22" fmla="*/ 3484403 h 3689275"/>
                <a:gd name="connsiteX23" fmla="*/ 1275861 w 1868643"/>
                <a:gd name="connsiteY23" fmla="*/ 3687390 h 3689275"/>
                <a:gd name="connsiteX24" fmla="*/ 1303300 w 1868643"/>
                <a:gd name="connsiteY24" fmla="*/ 3687390 h 3689275"/>
                <a:gd name="connsiteX25" fmla="*/ 1456920 w 1868643"/>
                <a:gd name="connsiteY25" fmla="*/ 3599599 h 3689275"/>
                <a:gd name="connsiteX26" fmla="*/ 1506289 w 1868643"/>
                <a:gd name="connsiteY26" fmla="*/ 3429531 h 3689275"/>
                <a:gd name="connsiteX27" fmla="*/ 1330704 w 1868643"/>
                <a:gd name="connsiteY27" fmla="*/ 2030498 h 3689275"/>
                <a:gd name="connsiteX28" fmla="*/ 1330704 w 1868643"/>
                <a:gd name="connsiteY28" fmla="*/ 1701295 h 3689275"/>
                <a:gd name="connsiteX29" fmla="*/ 1473340 w 1868643"/>
                <a:gd name="connsiteY29" fmla="*/ 2008524 h 3689275"/>
                <a:gd name="connsiteX30" fmla="*/ 1747660 w 1868643"/>
                <a:gd name="connsiteY30" fmla="*/ 2112775 h 3689275"/>
                <a:gd name="connsiteX31" fmla="*/ 1857379 w 1868643"/>
                <a:gd name="connsiteY31" fmla="*/ 1997541 h 3689275"/>
                <a:gd name="connsiteX32" fmla="*/ 1846471 w 1868643"/>
                <a:gd name="connsiteY32" fmla="*/ 1832978 h 3689275"/>
                <a:gd name="connsiteX33" fmla="*/ 622984 w 1868643"/>
                <a:gd name="connsiteY33" fmla="*/ 439423 h 3689275"/>
                <a:gd name="connsiteX34" fmla="*/ 924746 w 1868643"/>
                <a:gd name="connsiteY34" fmla="*/ 110219 h 3689275"/>
                <a:gd name="connsiteX35" fmla="*/ 941202 w 1868643"/>
                <a:gd name="connsiteY35" fmla="*/ 110219 h 3689275"/>
                <a:gd name="connsiteX36" fmla="*/ 1155171 w 1868643"/>
                <a:gd name="connsiteY36" fmla="*/ 192500 h 3689275"/>
                <a:gd name="connsiteX37" fmla="*/ 1259423 w 1868643"/>
                <a:gd name="connsiteY37" fmla="*/ 411936 h 3689275"/>
                <a:gd name="connsiteX38" fmla="*/ 957661 w 1868643"/>
                <a:gd name="connsiteY38" fmla="*/ 741140 h 3689275"/>
                <a:gd name="connsiteX39" fmla="*/ 622991 w 1868643"/>
                <a:gd name="connsiteY39" fmla="*/ 439417 h 3689275"/>
                <a:gd name="connsiteX40" fmla="*/ 1753182 w 1868643"/>
                <a:gd name="connsiteY40" fmla="*/ 1953669 h 3689275"/>
                <a:gd name="connsiteX41" fmla="*/ 1703814 w 1868643"/>
                <a:gd name="connsiteY41" fmla="*/ 2008549 h 3689275"/>
                <a:gd name="connsiteX42" fmla="*/ 1572130 w 1868643"/>
                <a:gd name="connsiteY42" fmla="*/ 1959180 h 3689275"/>
                <a:gd name="connsiteX43" fmla="*/ 1325252 w 1868643"/>
                <a:gd name="connsiteY43" fmla="*/ 1426999 h 3689275"/>
                <a:gd name="connsiteX44" fmla="*/ 1264899 w 1868643"/>
                <a:gd name="connsiteY44" fmla="*/ 1394087 h 3689275"/>
                <a:gd name="connsiteX45" fmla="*/ 1221004 w 1868643"/>
                <a:gd name="connsiteY45" fmla="*/ 1448966 h 3689275"/>
                <a:gd name="connsiteX46" fmla="*/ 1221004 w 1868643"/>
                <a:gd name="connsiteY46" fmla="*/ 2036031 h 3689275"/>
                <a:gd name="connsiteX47" fmla="*/ 1396588 w 1868643"/>
                <a:gd name="connsiteY47" fmla="*/ 3440549 h 3689275"/>
                <a:gd name="connsiteX48" fmla="*/ 1369148 w 1868643"/>
                <a:gd name="connsiteY48" fmla="*/ 3533813 h 3689275"/>
                <a:gd name="connsiteX49" fmla="*/ 1286868 w 1868643"/>
                <a:gd name="connsiteY49" fmla="*/ 3583182 h 3689275"/>
                <a:gd name="connsiteX50" fmla="*/ 1149708 w 1868643"/>
                <a:gd name="connsiteY50" fmla="*/ 3478931 h 3689275"/>
                <a:gd name="connsiteX51" fmla="*/ 990622 w 1868643"/>
                <a:gd name="connsiteY51" fmla="*/ 2195113 h 3689275"/>
                <a:gd name="connsiteX52" fmla="*/ 935742 w 1868643"/>
                <a:gd name="connsiteY52" fmla="*/ 2145744 h 3689275"/>
                <a:gd name="connsiteX53" fmla="*/ 880862 w 1868643"/>
                <a:gd name="connsiteY53" fmla="*/ 2195113 h 3689275"/>
                <a:gd name="connsiteX54" fmla="*/ 716260 w 1868643"/>
                <a:gd name="connsiteY54" fmla="*/ 3478931 h 3689275"/>
                <a:gd name="connsiteX55" fmla="*/ 579100 w 1868643"/>
                <a:gd name="connsiteY55" fmla="*/ 3583182 h 3689275"/>
                <a:gd name="connsiteX56" fmla="*/ 496820 w 1868643"/>
                <a:gd name="connsiteY56" fmla="*/ 3533813 h 3689275"/>
                <a:gd name="connsiteX57" fmla="*/ 469380 w 1868643"/>
                <a:gd name="connsiteY57" fmla="*/ 3440549 h 3689275"/>
                <a:gd name="connsiteX58" fmla="*/ 650432 w 1868643"/>
                <a:gd name="connsiteY58" fmla="*/ 2030544 h 3689275"/>
                <a:gd name="connsiteX59" fmla="*/ 650432 w 1868643"/>
                <a:gd name="connsiteY59" fmla="*/ 1448957 h 3689275"/>
                <a:gd name="connsiteX60" fmla="*/ 606535 w 1868643"/>
                <a:gd name="connsiteY60" fmla="*/ 1394077 h 3689275"/>
                <a:gd name="connsiteX61" fmla="*/ 546183 w 1868643"/>
                <a:gd name="connsiteY61" fmla="*/ 1426990 h 3689275"/>
                <a:gd name="connsiteX62" fmla="*/ 304772 w 1868643"/>
                <a:gd name="connsiteY62" fmla="*/ 1959210 h 3689275"/>
                <a:gd name="connsiteX63" fmla="*/ 173088 w 1868643"/>
                <a:gd name="connsiteY63" fmla="*/ 2008578 h 3689275"/>
                <a:gd name="connsiteX64" fmla="*/ 123719 w 1868643"/>
                <a:gd name="connsiteY64" fmla="*/ 1953699 h 3689275"/>
                <a:gd name="connsiteX65" fmla="*/ 129192 w 1868643"/>
                <a:gd name="connsiteY65" fmla="*/ 1876891 h 3689275"/>
                <a:gd name="connsiteX66" fmla="*/ 469378 w 1868643"/>
                <a:gd name="connsiteY66" fmla="*/ 1136247 h 3689275"/>
                <a:gd name="connsiteX67" fmla="*/ 765624 w 1868643"/>
                <a:gd name="connsiteY67" fmla="*/ 944203 h 3689275"/>
                <a:gd name="connsiteX68" fmla="*/ 1111277 w 1868643"/>
                <a:gd name="connsiteY68" fmla="*/ 944203 h 3689275"/>
                <a:gd name="connsiteX69" fmla="*/ 1407523 w 1868643"/>
                <a:gd name="connsiteY69" fmla="*/ 1136247 h 3689275"/>
                <a:gd name="connsiteX70" fmla="*/ 1753176 w 1868643"/>
                <a:gd name="connsiteY70" fmla="*/ 1882397 h 3689275"/>
                <a:gd name="connsiteX71" fmla="*/ 1753176 w 1868643"/>
                <a:gd name="connsiteY71" fmla="*/ 1953694 h 368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868643" h="3689275">
                  <a:moveTo>
                    <a:pt x="1846451" y="1832969"/>
                  </a:moveTo>
                  <a:lnTo>
                    <a:pt x="1500798" y="1086818"/>
                  </a:lnTo>
                  <a:cubicBezTo>
                    <a:pt x="1429463" y="933199"/>
                    <a:pt x="1275846" y="834424"/>
                    <a:pt x="1105777" y="834424"/>
                  </a:cubicBezTo>
                  <a:lnTo>
                    <a:pt x="1050897" y="834424"/>
                  </a:lnTo>
                  <a:cubicBezTo>
                    <a:pt x="1237425" y="779544"/>
                    <a:pt x="1369109" y="609472"/>
                    <a:pt x="1358126" y="406485"/>
                  </a:cubicBezTo>
                  <a:cubicBezTo>
                    <a:pt x="1352653" y="291251"/>
                    <a:pt x="1303247" y="187048"/>
                    <a:pt x="1220966" y="110239"/>
                  </a:cubicBezTo>
                  <a:cubicBezTo>
                    <a:pt x="1138686" y="33431"/>
                    <a:pt x="1028922" y="-4995"/>
                    <a:pt x="913737" y="521"/>
                  </a:cubicBezTo>
                  <a:cubicBezTo>
                    <a:pt x="677842" y="11504"/>
                    <a:pt x="496781" y="209014"/>
                    <a:pt x="507734" y="444909"/>
                  </a:cubicBezTo>
                  <a:cubicBezTo>
                    <a:pt x="518718" y="631437"/>
                    <a:pt x="644894" y="785056"/>
                    <a:pt x="820478" y="834463"/>
                  </a:cubicBezTo>
                  <a:lnTo>
                    <a:pt x="760126" y="834463"/>
                  </a:lnTo>
                  <a:cubicBezTo>
                    <a:pt x="590058" y="834463"/>
                    <a:pt x="436438" y="933199"/>
                    <a:pt x="365105" y="1086857"/>
                  </a:cubicBezTo>
                  <a:lnTo>
                    <a:pt x="19452" y="1833008"/>
                  </a:lnTo>
                  <a:cubicBezTo>
                    <a:pt x="-2477" y="1882376"/>
                    <a:pt x="-7987" y="1942726"/>
                    <a:pt x="13980" y="1992094"/>
                  </a:cubicBezTo>
                  <a:cubicBezTo>
                    <a:pt x="35909" y="2046973"/>
                    <a:pt x="74332" y="2085358"/>
                    <a:pt x="123698" y="2107328"/>
                  </a:cubicBezTo>
                  <a:cubicBezTo>
                    <a:pt x="227949" y="2156696"/>
                    <a:pt x="354127" y="2107328"/>
                    <a:pt x="398018" y="2003076"/>
                  </a:cubicBezTo>
                  <a:lnTo>
                    <a:pt x="540655" y="1695848"/>
                  </a:lnTo>
                  <a:lnTo>
                    <a:pt x="540655" y="2019536"/>
                  </a:lnTo>
                  <a:lnTo>
                    <a:pt x="365070" y="3424054"/>
                  </a:lnTo>
                  <a:cubicBezTo>
                    <a:pt x="359636" y="3484406"/>
                    <a:pt x="376092" y="3550231"/>
                    <a:pt x="414515" y="3599599"/>
                  </a:cubicBezTo>
                  <a:cubicBezTo>
                    <a:pt x="452939" y="3648968"/>
                    <a:pt x="507779" y="3681879"/>
                    <a:pt x="568135" y="3687390"/>
                  </a:cubicBezTo>
                  <a:cubicBezTo>
                    <a:pt x="699818" y="3703847"/>
                    <a:pt x="815013" y="3610583"/>
                    <a:pt x="825995" y="3484403"/>
                  </a:cubicBezTo>
                  <a:lnTo>
                    <a:pt x="935714" y="2634002"/>
                  </a:lnTo>
                  <a:lnTo>
                    <a:pt x="1045432" y="3484403"/>
                  </a:lnTo>
                  <a:cubicBezTo>
                    <a:pt x="1061888" y="3599637"/>
                    <a:pt x="1160666" y="3687390"/>
                    <a:pt x="1275861" y="3687390"/>
                  </a:cubicBezTo>
                  <a:lnTo>
                    <a:pt x="1303300" y="3687390"/>
                  </a:lnTo>
                  <a:cubicBezTo>
                    <a:pt x="1363653" y="3681918"/>
                    <a:pt x="1418535" y="3648967"/>
                    <a:pt x="1456920" y="3599599"/>
                  </a:cubicBezTo>
                  <a:cubicBezTo>
                    <a:pt x="1495343" y="3550230"/>
                    <a:pt x="1511800" y="3489881"/>
                    <a:pt x="1506289" y="3429531"/>
                  </a:cubicBezTo>
                  <a:lnTo>
                    <a:pt x="1330704" y="2030498"/>
                  </a:lnTo>
                  <a:lnTo>
                    <a:pt x="1330704" y="1701295"/>
                  </a:lnTo>
                  <a:lnTo>
                    <a:pt x="1473340" y="2008524"/>
                  </a:lnTo>
                  <a:cubicBezTo>
                    <a:pt x="1517237" y="2107259"/>
                    <a:pt x="1648925" y="2156666"/>
                    <a:pt x="1747660" y="2112775"/>
                  </a:cubicBezTo>
                  <a:cubicBezTo>
                    <a:pt x="1797029" y="2090846"/>
                    <a:pt x="1835452" y="2046950"/>
                    <a:pt x="1857379" y="1997541"/>
                  </a:cubicBezTo>
                  <a:cubicBezTo>
                    <a:pt x="1873873" y="1937228"/>
                    <a:pt x="1873873" y="1882385"/>
                    <a:pt x="1846471" y="1832978"/>
                  </a:cubicBezTo>
                  <a:close/>
                  <a:moveTo>
                    <a:pt x="622984" y="439423"/>
                  </a:moveTo>
                  <a:cubicBezTo>
                    <a:pt x="617511" y="263838"/>
                    <a:pt x="749161" y="115735"/>
                    <a:pt x="924746" y="110219"/>
                  </a:cubicBezTo>
                  <a:lnTo>
                    <a:pt x="941202" y="110219"/>
                  </a:lnTo>
                  <a:cubicBezTo>
                    <a:pt x="1018009" y="110219"/>
                    <a:pt x="1094821" y="137659"/>
                    <a:pt x="1155171" y="192500"/>
                  </a:cubicBezTo>
                  <a:cubicBezTo>
                    <a:pt x="1215524" y="247379"/>
                    <a:pt x="1253907" y="329660"/>
                    <a:pt x="1259423" y="411936"/>
                  </a:cubicBezTo>
                  <a:cubicBezTo>
                    <a:pt x="1264895" y="587520"/>
                    <a:pt x="1133246" y="735624"/>
                    <a:pt x="957661" y="741140"/>
                  </a:cubicBezTo>
                  <a:cubicBezTo>
                    <a:pt x="776610" y="746650"/>
                    <a:pt x="628497" y="614962"/>
                    <a:pt x="622991" y="439417"/>
                  </a:cubicBezTo>
                  <a:close/>
                  <a:moveTo>
                    <a:pt x="1753182" y="1953669"/>
                  </a:moveTo>
                  <a:cubicBezTo>
                    <a:pt x="1742199" y="1975598"/>
                    <a:pt x="1725742" y="1997566"/>
                    <a:pt x="1703814" y="2008549"/>
                  </a:cubicBezTo>
                  <a:cubicBezTo>
                    <a:pt x="1654445" y="2030478"/>
                    <a:pt x="1594095" y="2008549"/>
                    <a:pt x="1572130" y="1959180"/>
                  </a:cubicBezTo>
                  <a:lnTo>
                    <a:pt x="1325252" y="1426999"/>
                  </a:lnTo>
                  <a:cubicBezTo>
                    <a:pt x="1314268" y="1405070"/>
                    <a:pt x="1286828" y="1394087"/>
                    <a:pt x="1264899" y="1394087"/>
                  </a:cubicBezTo>
                  <a:cubicBezTo>
                    <a:pt x="1237460" y="1399559"/>
                    <a:pt x="1221004" y="1421527"/>
                    <a:pt x="1221004" y="1448966"/>
                  </a:cubicBezTo>
                  <a:lnTo>
                    <a:pt x="1221004" y="2036031"/>
                  </a:lnTo>
                  <a:lnTo>
                    <a:pt x="1396588" y="3440549"/>
                  </a:lnTo>
                  <a:cubicBezTo>
                    <a:pt x="1402061" y="3473462"/>
                    <a:pt x="1391115" y="3506374"/>
                    <a:pt x="1369148" y="3533813"/>
                  </a:cubicBezTo>
                  <a:cubicBezTo>
                    <a:pt x="1347219" y="3561253"/>
                    <a:pt x="1319779" y="3577709"/>
                    <a:pt x="1286868" y="3583182"/>
                  </a:cubicBezTo>
                  <a:cubicBezTo>
                    <a:pt x="1221043" y="3594166"/>
                    <a:pt x="1155184" y="3544759"/>
                    <a:pt x="1149708" y="3478931"/>
                  </a:cubicBezTo>
                  <a:lnTo>
                    <a:pt x="990622" y="2195113"/>
                  </a:lnTo>
                  <a:cubicBezTo>
                    <a:pt x="985149" y="2167673"/>
                    <a:pt x="963182" y="2145744"/>
                    <a:pt x="935742" y="2145744"/>
                  </a:cubicBezTo>
                  <a:cubicBezTo>
                    <a:pt x="908302" y="2145744"/>
                    <a:pt x="886373" y="2167673"/>
                    <a:pt x="880862" y="2195113"/>
                  </a:cubicBezTo>
                  <a:lnTo>
                    <a:pt x="716260" y="3478931"/>
                  </a:lnTo>
                  <a:cubicBezTo>
                    <a:pt x="705277" y="3544756"/>
                    <a:pt x="650435" y="3594165"/>
                    <a:pt x="579100" y="3583182"/>
                  </a:cubicBezTo>
                  <a:cubicBezTo>
                    <a:pt x="546188" y="3577709"/>
                    <a:pt x="518748" y="3561253"/>
                    <a:pt x="496820" y="3533813"/>
                  </a:cubicBezTo>
                  <a:cubicBezTo>
                    <a:pt x="474892" y="3506373"/>
                    <a:pt x="469380" y="3473461"/>
                    <a:pt x="469380" y="3440549"/>
                  </a:cubicBezTo>
                  <a:lnTo>
                    <a:pt x="650432" y="2030544"/>
                  </a:lnTo>
                  <a:lnTo>
                    <a:pt x="650432" y="1448957"/>
                  </a:lnTo>
                  <a:cubicBezTo>
                    <a:pt x="650432" y="1421517"/>
                    <a:pt x="633975" y="1399588"/>
                    <a:pt x="606535" y="1394077"/>
                  </a:cubicBezTo>
                  <a:cubicBezTo>
                    <a:pt x="579096" y="1388605"/>
                    <a:pt x="557166" y="1399550"/>
                    <a:pt x="546183" y="1426990"/>
                  </a:cubicBezTo>
                  <a:lnTo>
                    <a:pt x="304772" y="1959210"/>
                  </a:lnTo>
                  <a:cubicBezTo>
                    <a:pt x="282843" y="2008578"/>
                    <a:pt x="222491" y="2030544"/>
                    <a:pt x="173088" y="2008578"/>
                  </a:cubicBezTo>
                  <a:cubicBezTo>
                    <a:pt x="151159" y="1997595"/>
                    <a:pt x="129192" y="1975666"/>
                    <a:pt x="123719" y="1953699"/>
                  </a:cubicBezTo>
                  <a:cubicBezTo>
                    <a:pt x="112736" y="1926259"/>
                    <a:pt x="118247" y="1904330"/>
                    <a:pt x="129192" y="1876891"/>
                  </a:cubicBezTo>
                  <a:lnTo>
                    <a:pt x="469378" y="1136247"/>
                  </a:lnTo>
                  <a:cubicBezTo>
                    <a:pt x="524258" y="1021013"/>
                    <a:pt x="639447" y="944203"/>
                    <a:pt x="765624" y="944203"/>
                  </a:cubicBezTo>
                  <a:lnTo>
                    <a:pt x="1111277" y="944203"/>
                  </a:lnTo>
                  <a:cubicBezTo>
                    <a:pt x="1237454" y="944203"/>
                    <a:pt x="1352689" y="1021011"/>
                    <a:pt x="1407523" y="1136247"/>
                  </a:cubicBezTo>
                  <a:lnTo>
                    <a:pt x="1753176" y="1882397"/>
                  </a:lnTo>
                  <a:cubicBezTo>
                    <a:pt x="1758687" y="1904326"/>
                    <a:pt x="1764160" y="1926255"/>
                    <a:pt x="1753176" y="1953694"/>
                  </a:cubicBezTo>
                  <a:close/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02" name="Forma libre: forma 301">
              <a:extLst>
                <a:ext uri="{FF2B5EF4-FFF2-40B4-BE49-F238E27FC236}">
                  <a16:creationId xmlns:a16="http://schemas.microsoft.com/office/drawing/2014/main" id="{BA711F11-2E21-4F89-3A4E-C15280C426F1}"/>
                </a:ext>
              </a:extLst>
            </p:cNvPr>
            <p:cNvSpPr/>
            <p:nvPr/>
          </p:nvSpPr>
          <p:spPr>
            <a:xfrm>
              <a:off x="5547360" y="2337206"/>
              <a:ext cx="1020513" cy="290812"/>
            </a:xfrm>
            <a:custGeom>
              <a:avLst/>
              <a:gdLst>
                <a:gd name="connsiteX0" fmla="*/ 976578 w 1020513"/>
                <a:gd name="connsiteY0" fmla="*/ 0 h 290812"/>
                <a:gd name="connsiteX1" fmla="*/ 38423 w 1020513"/>
                <a:gd name="connsiteY1" fmla="*/ 0 h 290812"/>
                <a:gd name="connsiteX2" fmla="*/ 0 w 1020513"/>
                <a:gd name="connsiteY2" fmla="*/ 43896 h 290812"/>
                <a:gd name="connsiteX3" fmla="*/ 0 w 1020513"/>
                <a:gd name="connsiteY3" fmla="*/ 252389 h 290812"/>
                <a:gd name="connsiteX4" fmla="*/ 38423 w 1020513"/>
                <a:gd name="connsiteY4" fmla="*/ 290813 h 290812"/>
                <a:gd name="connsiteX5" fmla="*/ 976617 w 1020513"/>
                <a:gd name="connsiteY5" fmla="*/ 290813 h 290812"/>
                <a:gd name="connsiteX6" fmla="*/ 1020514 w 1020513"/>
                <a:gd name="connsiteY6" fmla="*/ 252389 h 290812"/>
                <a:gd name="connsiteX7" fmla="*/ 1020514 w 1020513"/>
                <a:gd name="connsiteY7" fmla="*/ 43896 h 290812"/>
                <a:gd name="connsiteX8" fmla="*/ 976579 w 1020513"/>
                <a:gd name="connsiteY8" fmla="*/ 0 h 29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0513" h="290812">
                  <a:moveTo>
                    <a:pt x="976578" y="0"/>
                  </a:moveTo>
                  <a:lnTo>
                    <a:pt x="38423" y="0"/>
                  </a:lnTo>
                  <a:cubicBezTo>
                    <a:pt x="16494" y="0"/>
                    <a:pt x="0" y="16456"/>
                    <a:pt x="0" y="43896"/>
                  </a:cubicBezTo>
                  <a:lnTo>
                    <a:pt x="0" y="252389"/>
                  </a:lnTo>
                  <a:cubicBezTo>
                    <a:pt x="0" y="274318"/>
                    <a:pt x="16456" y="290813"/>
                    <a:pt x="38423" y="290813"/>
                  </a:cubicBezTo>
                  <a:lnTo>
                    <a:pt x="976617" y="290813"/>
                  </a:lnTo>
                  <a:cubicBezTo>
                    <a:pt x="998546" y="290813"/>
                    <a:pt x="1020514" y="274356"/>
                    <a:pt x="1020514" y="252389"/>
                  </a:cubicBezTo>
                  <a:lnTo>
                    <a:pt x="1020514" y="43896"/>
                  </a:lnTo>
                  <a:cubicBezTo>
                    <a:pt x="1020475" y="16456"/>
                    <a:pt x="998546" y="0"/>
                    <a:pt x="976579" y="0"/>
                  </a:cubicBezTo>
                  <a:close/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03" name="Forma libre: forma 302">
              <a:extLst>
                <a:ext uri="{FF2B5EF4-FFF2-40B4-BE49-F238E27FC236}">
                  <a16:creationId xmlns:a16="http://schemas.microsoft.com/office/drawing/2014/main" id="{836D258C-8D86-E217-37C7-638E4DE4CC0D}"/>
                </a:ext>
              </a:extLst>
            </p:cNvPr>
            <p:cNvSpPr/>
            <p:nvPr/>
          </p:nvSpPr>
          <p:spPr>
            <a:xfrm>
              <a:off x="5547360" y="2858414"/>
              <a:ext cx="1020513" cy="290812"/>
            </a:xfrm>
            <a:custGeom>
              <a:avLst/>
              <a:gdLst>
                <a:gd name="connsiteX0" fmla="*/ 976578 w 1020513"/>
                <a:gd name="connsiteY0" fmla="*/ 0 h 290812"/>
                <a:gd name="connsiteX1" fmla="*/ 38423 w 1020513"/>
                <a:gd name="connsiteY1" fmla="*/ 0 h 290812"/>
                <a:gd name="connsiteX2" fmla="*/ 0 w 1020513"/>
                <a:gd name="connsiteY2" fmla="*/ 43896 h 290812"/>
                <a:gd name="connsiteX3" fmla="*/ 0 w 1020513"/>
                <a:gd name="connsiteY3" fmla="*/ 252389 h 290812"/>
                <a:gd name="connsiteX4" fmla="*/ 38423 w 1020513"/>
                <a:gd name="connsiteY4" fmla="*/ 290812 h 290812"/>
                <a:gd name="connsiteX5" fmla="*/ 976617 w 1020513"/>
                <a:gd name="connsiteY5" fmla="*/ 290812 h 290812"/>
                <a:gd name="connsiteX6" fmla="*/ 1020514 w 1020513"/>
                <a:gd name="connsiteY6" fmla="*/ 252389 h 290812"/>
                <a:gd name="connsiteX7" fmla="*/ 1020514 w 1020513"/>
                <a:gd name="connsiteY7" fmla="*/ 43896 h 290812"/>
                <a:gd name="connsiteX8" fmla="*/ 976579 w 1020513"/>
                <a:gd name="connsiteY8" fmla="*/ 0 h 29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0513" h="290812">
                  <a:moveTo>
                    <a:pt x="976578" y="0"/>
                  </a:moveTo>
                  <a:lnTo>
                    <a:pt x="38423" y="0"/>
                  </a:lnTo>
                  <a:cubicBezTo>
                    <a:pt x="16494" y="0"/>
                    <a:pt x="0" y="16456"/>
                    <a:pt x="0" y="43896"/>
                  </a:cubicBezTo>
                  <a:lnTo>
                    <a:pt x="0" y="252389"/>
                  </a:lnTo>
                  <a:cubicBezTo>
                    <a:pt x="0" y="274318"/>
                    <a:pt x="16456" y="290812"/>
                    <a:pt x="38423" y="290812"/>
                  </a:cubicBezTo>
                  <a:lnTo>
                    <a:pt x="976617" y="290812"/>
                  </a:lnTo>
                  <a:cubicBezTo>
                    <a:pt x="998546" y="290812"/>
                    <a:pt x="1020514" y="274356"/>
                    <a:pt x="1020514" y="252389"/>
                  </a:cubicBezTo>
                  <a:lnTo>
                    <a:pt x="1020514" y="43896"/>
                  </a:lnTo>
                  <a:cubicBezTo>
                    <a:pt x="1020475" y="16456"/>
                    <a:pt x="998546" y="0"/>
                    <a:pt x="976579" y="0"/>
                  </a:cubicBezTo>
                  <a:close/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grpSp>
        <p:nvGrpSpPr>
          <p:cNvPr id="316" name="Grupo 315">
            <a:extLst>
              <a:ext uri="{FF2B5EF4-FFF2-40B4-BE49-F238E27FC236}">
                <a16:creationId xmlns:a16="http://schemas.microsoft.com/office/drawing/2014/main" id="{3201DFCB-3E94-3AAC-53AC-940B26C565D9}"/>
              </a:ext>
            </a:extLst>
          </p:cNvPr>
          <p:cNvGrpSpPr/>
          <p:nvPr/>
        </p:nvGrpSpPr>
        <p:grpSpPr>
          <a:xfrm>
            <a:off x="0" y="0"/>
            <a:ext cx="3792538" cy="6858000"/>
            <a:chOff x="0" y="0"/>
            <a:chExt cx="3792538" cy="6858000"/>
          </a:xfrm>
        </p:grpSpPr>
        <p:pic>
          <p:nvPicPr>
            <p:cNvPr id="304" name="Google Shape;304;g17c3bd401c5_0_23"/>
            <p:cNvPicPr preferRelativeResize="0"/>
            <p:nvPr/>
          </p:nvPicPr>
          <p:blipFill rotWithShape="1">
            <a:blip r:embed="rId4">
              <a:alphaModFix/>
            </a:blip>
            <a:srcRect l="9"/>
            <a:stretch/>
          </p:blipFill>
          <p:spPr>
            <a:xfrm>
              <a:off x="263525" y="6424137"/>
              <a:ext cx="2181289" cy="372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2" name="Imagen 311">
              <a:extLst>
                <a:ext uri="{FF2B5EF4-FFF2-40B4-BE49-F238E27FC236}">
                  <a16:creationId xmlns:a16="http://schemas.microsoft.com/office/drawing/2014/main" id="{0D75F5C1-EBD0-875D-F17F-DAEB2E051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47" r="34447"/>
            <a:stretch/>
          </p:blipFill>
          <p:spPr>
            <a:xfrm>
              <a:off x="0" y="0"/>
              <a:ext cx="3792538" cy="6858000"/>
            </a:xfrm>
            <a:prstGeom prst="rect">
              <a:avLst/>
            </a:prstGeom>
          </p:spPr>
        </p:pic>
        <p:sp>
          <p:nvSpPr>
            <p:cNvPr id="313" name="Rectángulo 312">
              <a:extLst>
                <a:ext uri="{FF2B5EF4-FFF2-40B4-BE49-F238E27FC236}">
                  <a16:creationId xmlns:a16="http://schemas.microsoft.com/office/drawing/2014/main" id="{7B21BB77-8396-8889-A7F7-26BF89F72602}"/>
                </a:ext>
              </a:extLst>
            </p:cNvPr>
            <p:cNvSpPr/>
            <p:nvPr/>
          </p:nvSpPr>
          <p:spPr>
            <a:xfrm flipH="1">
              <a:off x="0" y="3052119"/>
              <a:ext cx="3792538" cy="3805881"/>
            </a:xfrm>
            <a:prstGeom prst="rect">
              <a:avLst/>
            </a:prstGeom>
            <a:gradFill flip="none" rotWithShape="1">
              <a:gsLst>
                <a:gs pos="2000">
                  <a:srgbClr val="262626">
                    <a:alpha val="79000"/>
                  </a:srgbClr>
                </a:gs>
                <a:gs pos="100000">
                  <a:srgbClr val="262626">
                    <a:alpha val="0"/>
                  </a:srgb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15" name="Google Shape;149;p3">
              <a:extLst>
                <a:ext uri="{FF2B5EF4-FFF2-40B4-BE49-F238E27FC236}">
                  <a16:creationId xmlns:a16="http://schemas.microsoft.com/office/drawing/2014/main" id="{CF0CA9BE-6BE3-8209-B626-210E94230D92}"/>
                </a:ext>
              </a:extLst>
            </p:cNvPr>
            <p:cNvPicPr preferRelativeResize="0"/>
            <p:nvPr/>
          </p:nvPicPr>
          <p:blipFill>
            <a:blip r:embed="rId6"/>
            <a:srcRect/>
            <a:stretch/>
          </p:blipFill>
          <p:spPr>
            <a:xfrm>
              <a:off x="263525" y="6304085"/>
              <a:ext cx="3246395" cy="5539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7" name="Google Shape;90;p1">
            <a:extLst>
              <a:ext uri="{FF2B5EF4-FFF2-40B4-BE49-F238E27FC236}">
                <a16:creationId xmlns:a16="http://schemas.microsoft.com/office/drawing/2014/main" id="{36571907-CDF5-6AAC-2CB1-B666CDA1F41A}"/>
              </a:ext>
            </a:extLst>
          </p:cNvPr>
          <p:cNvSpPr txBox="1">
            <a:spLocks/>
          </p:cNvSpPr>
          <p:nvPr/>
        </p:nvSpPr>
        <p:spPr>
          <a:xfrm>
            <a:off x="178420" y="5013052"/>
            <a:ext cx="2209180" cy="1309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600" b="1" kern="0" dirty="0">
                <a:solidFill>
                  <a:schemeClr val="tx2"/>
                </a:solidFill>
              </a:rPr>
              <a:t>RACISMO Y XENOFOBIA </a:t>
            </a:r>
            <a:r>
              <a:rPr lang="es-ES" sz="16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6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grpSp>
        <p:nvGrpSpPr>
          <p:cNvPr id="328" name="Grupo 327">
            <a:extLst>
              <a:ext uri="{FF2B5EF4-FFF2-40B4-BE49-F238E27FC236}">
                <a16:creationId xmlns:a16="http://schemas.microsoft.com/office/drawing/2014/main" id="{CB996AA0-F16F-E440-455C-D68439AB007D}"/>
              </a:ext>
            </a:extLst>
          </p:cNvPr>
          <p:cNvGrpSpPr/>
          <p:nvPr/>
        </p:nvGrpSpPr>
        <p:grpSpPr>
          <a:xfrm>
            <a:off x="6203721" y="9400249"/>
            <a:ext cx="2589055" cy="2706675"/>
            <a:chOff x="5963930" y="1082697"/>
            <a:chExt cx="2776690" cy="2706675"/>
          </a:xfrm>
        </p:grpSpPr>
        <p:sp>
          <p:nvSpPr>
            <p:cNvPr id="329" name="Google Shape;580;g17c3bd401c5_0_178">
              <a:extLst>
                <a:ext uri="{FF2B5EF4-FFF2-40B4-BE49-F238E27FC236}">
                  <a16:creationId xmlns:a16="http://schemas.microsoft.com/office/drawing/2014/main" id="{2C5DD58C-C221-EE6C-DC7F-FF4A71F001E4}"/>
                </a:ext>
              </a:extLst>
            </p:cNvPr>
            <p:cNvSpPr txBox="1"/>
            <p:nvPr/>
          </p:nvSpPr>
          <p:spPr>
            <a:xfrm>
              <a:off x="5963930" y="1282915"/>
              <a:ext cx="1913092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r>
                <a:rPr lang="es-ES" sz="4000" b="1" kern="0" dirty="0">
                  <a:solidFill>
                    <a:srgbClr val="262626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57,2%</a:t>
              </a:r>
              <a:endParaRPr sz="4000" b="1" kern="0" dirty="0">
                <a:solidFill>
                  <a:srgbClr val="26262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330" name="Google Shape;579;g17c3bd401c5_0_178">
              <a:extLst>
                <a:ext uri="{FF2B5EF4-FFF2-40B4-BE49-F238E27FC236}">
                  <a16:creationId xmlns:a16="http://schemas.microsoft.com/office/drawing/2014/main" id="{84FF2617-E594-5B29-BC2E-DD35708F4FB2}"/>
                </a:ext>
              </a:extLst>
            </p:cNvPr>
            <p:cNvSpPr txBox="1"/>
            <p:nvPr/>
          </p:nvSpPr>
          <p:spPr>
            <a:xfrm>
              <a:off x="5995103" y="1881188"/>
              <a:ext cx="2310972" cy="1908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r>
                <a:rPr lang="es-ES" sz="1400" dirty="0">
                  <a:solidFill>
                    <a:srgbClr val="262626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de los jóvenes indica que </a:t>
              </a:r>
              <a:r>
                <a:rPr lang="es-ES" sz="1400" dirty="0">
                  <a:solidFill>
                    <a:srgbClr val="262626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les parecería bien que personas de cualquiera de las minorías consultadas ocupasen una posición social de responsabilidad </a:t>
              </a:r>
              <a:r>
                <a:rPr lang="es-ES" sz="1400" dirty="0">
                  <a:solidFill>
                    <a:srgbClr val="262626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como la de la alcaldía.</a:t>
              </a:r>
            </a:p>
          </p:txBody>
        </p:sp>
        <p:sp>
          <p:nvSpPr>
            <p:cNvPr id="331" name="Google Shape;579;g17c3bd401c5_0_178">
              <a:extLst>
                <a:ext uri="{FF2B5EF4-FFF2-40B4-BE49-F238E27FC236}">
                  <a16:creationId xmlns:a16="http://schemas.microsoft.com/office/drawing/2014/main" id="{14B06FE5-1B0F-D33C-18DA-64A9435AAA1E}"/>
                </a:ext>
              </a:extLst>
            </p:cNvPr>
            <p:cNvSpPr txBox="1"/>
            <p:nvPr/>
          </p:nvSpPr>
          <p:spPr>
            <a:xfrm>
              <a:off x="5995103" y="1082697"/>
              <a:ext cx="2745517" cy="400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r>
                <a:rPr lang="es-ES" sz="1400" dirty="0">
                  <a:solidFill>
                    <a:srgbClr val="262626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Además tan solo el</a:t>
              </a:r>
              <a:endParaRPr sz="1600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6" name="Grupo 345">
            <a:extLst>
              <a:ext uri="{FF2B5EF4-FFF2-40B4-BE49-F238E27FC236}">
                <a16:creationId xmlns:a16="http://schemas.microsoft.com/office/drawing/2014/main" id="{D713D260-FAF5-7F54-0F13-BA3D10D3A6FF}"/>
              </a:ext>
            </a:extLst>
          </p:cNvPr>
          <p:cNvGrpSpPr/>
          <p:nvPr/>
        </p:nvGrpSpPr>
        <p:grpSpPr>
          <a:xfrm>
            <a:off x="3892655" y="7000173"/>
            <a:ext cx="2575053" cy="4705600"/>
            <a:chOff x="3663297" y="1072305"/>
            <a:chExt cx="2818757" cy="4705600"/>
          </a:xfrm>
        </p:grpSpPr>
        <p:sp>
          <p:nvSpPr>
            <p:cNvPr id="347" name="Google Shape;580;g17c3bd401c5_0_178">
              <a:extLst>
                <a:ext uri="{FF2B5EF4-FFF2-40B4-BE49-F238E27FC236}">
                  <a16:creationId xmlns:a16="http://schemas.microsoft.com/office/drawing/2014/main" id="{36801378-DC60-7D22-31C4-6168ABF718E3}"/>
                </a:ext>
              </a:extLst>
            </p:cNvPr>
            <p:cNvSpPr txBox="1"/>
            <p:nvPr/>
          </p:nvSpPr>
          <p:spPr>
            <a:xfrm>
              <a:off x="3736537" y="1781677"/>
              <a:ext cx="1913092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r>
                <a:rPr lang="es-ES" sz="4000" b="1" kern="0" dirty="0">
                  <a:solidFill>
                    <a:srgbClr val="262626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25%</a:t>
              </a:r>
              <a:endParaRPr sz="4000" b="1" kern="0" dirty="0">
                <a:solidFill>
                  <a:srgbClr val="26262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348" name="Google Shape;579;g17c3bd401c5_0_178">
              <a:extLst>
                <a:ext uri="{FF2B5EF4-FFF2-40B4-BE49-F238E27FC236}">
                  <a16:creationId xmlns:a16="http://schemas.microsoft.com/office/drawing/2014/main" id="{A5742593-793E-4094-84A0-B03AAB0EB4BC}"/>
                </a:ext>
              </a:extLst>
            </p:cNvPr>
            <p:cNvSpPr txBox="1"/>
            <p:nvPr/>
          </p:nvSpPr>
          <p:spPr>
            <a:xfrm>
              <a:off x="3736537" y="1072305"/>
              <a:ext cx="2745517" cy="8309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r>
                <a:rPr lang="es-ES" sz="1400" dirty="0">
                  <a:solidFill>
                    <a:srgbClr val="262626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A pesar de ello, </a:t>
              </a:r>
              <a:br>
                <a:rPr lang="es-ES" sz="1400" dirty="0">
                  <a:solidFill>
                    <a:srgbClr val="262626"/>
                  </a:solidFill>
                  <a:latin typeface="Mark Pro" panose="020B0504020201010104" pitchFamily="34" charset="0"/>
                  <a:cs typeface="Calibri"/>
                  <a:sym typeface="Calibri"/>
                </a:rPr>
              </a:br>
              <a:r>
                <a:rPr lang="es-ES" sz="1400" dirty="0">
                  <a:solidFill>
                    <a:srgbClr val="262626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deja de ser preocupante que un </a:t>
              </a:r>
              <a:endParaRPr sz="1600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9" name="Grupo 348">
              <a:extLst>
                <a:ext uri="{FF2B5EF4-FFF2-40B4-BE49-F238E27FC236}">
                  <a16:creationId xmlns:a16="http://schemas.microsoft.com/office/drawing/2014/main" id="{D52AC8FB-F612-E320-4589-5CCDFDA42A16}"/>
                </a:ext>
              </a:extLst>
            </p:cNvPr>
            <p:cNvGrpSpPr/>
            <p:nvPr/>
          </p:nvGrpSpPr>
          <p:grpSpPr>
            <a:xfrm>
              <a:off x="3663297" y="2361615"/>
              <a:ext cx="2326518" cy="3416290"/>
              <a:chOff x="3663297" y="2361615"/>
              <a:chExt cx="2326518" cy="3416290"/>
            </a:xfrm>
          </p:grpSpPr>
          <p:sp>
            <p:nvSpPr>
              <p:cNvPr id="350" name="Google Shape;580;g17c3bd401c5_0_178">
                <a:extLst>
                  <a:ext uri="{FF2B5EF4-FFF2-40B4-BE49-F238E27FC236}">
                    <a16:creationId xmlns:a16="http://schemas.microsoft.com/office/drawing/2014/main" id="{0A8AF0DD-FA88-5D8F-7B9C-C47FA762D7E1}"/>
                  </a:ext>
                </a:extLst>
              </p:cNvPr>
              <p:cNvSpPr txBox="1"/>
              <p:nvPr/>
            </p:nvSpPr>
            <p:spPr>
              <a:xfrm>
                <a:off x="3663297" y="3277967"/>
                <a:ext cx="1913092" cy="8001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r>
                  <a:rPr lang="es-ES" sz="4000" b="1" kern="0" dirty="0">
                    <a:solidFill>
                      <a:srgbClr val="262626"/>
                    </a:solidFill>
                    <a:latin typeface="Poppins Black" panose="00000A00000000000000" pitchFamily="2" charset="0"/>
                    <a:cs typeface="Poppins Black" panose="00000A00000000000000" pitchFamily="2" charset="0"/>
                    <a:sym typeface="Calibri"/>
                  </a:rPr>
                  <a:t>40%</a:t>
                </a:r>
                <a:endParaRPr sz="4000" b="1" kern="0" dirty="0">
                  <a:solidFill>
                    <a:srgbClr val="262626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endParaRPr>
              </a:p>
            </p:txBody>
          </p:sp>
          <p:sp>
            <p:nvSpPr>
              <p:cNvPr id="351" name="Google Shape;579;g17c3bd401c5_0_178">
                <a:extLst>
                  <a:ext uri="{FF2B5EF4-FFF2-40B4-BE49-F238E27FC236}">
                    <a16:creationId xmlns:a16="http://schemas.microsoft.com/office/drawing/2014/main" id="{13F229E2-B606-4895-A8E4-B9882BD41065}"/>
                  </a:ext>
                </a:extLst>
              </p:cNvPr>
              <p:cNvSpPr txBox="1"/>
              <p:nvPr/>
            </p:nvSpPr>
            <p:spPr>
              <a:xfrm>
                <a:off x="3699916" y="2361615"/>
                <a:ext cx="2289899" cy="3416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r>
                  <a:rPr lang="es-ES" sz="1400" dirty="0">
                    <a:solidFill>
                      <a:srgbClr val="262626"/>
                    </a:solidFill>
                    <a:latin typeface="Mark Pro" panose="020B0504020201010104" pitchFamily="34" charset="0"/>
                    <a:cs typeface="Calibri"/>
                    <a:sym typeface="Calibri"/>
                  </a:rPr>
                  <a:t>muestre </a:t>
                </a:r>
                <a:r>
                  <a:rPr lang="es-ES" sz="1400" dirty="0">
                    <a:solidFill>
                      <a:srgbClr val="262626"/>
                    </a:solidFill>
                    <a:latin typeface="Mark Offc For MC Heavy" panose="020B0904020101010102" pitchFamily="34" charset="0"/>
                    <a:cs typeface="Calibri"/>
                    <a:sym typeface="Calibri"/>
                  </a:rPr>
                  <a:t>cierto grado de acuerdo con postulados racistas</a:t>
                </a:r>
                <a:r>
                  <a:rPr lang="es-ES" sz="1400" dirty="0">
                    <a:solidFill>
                      <a:srgbClr val="262626"/>
                    </a:solidFill>
                    <a:latin typeface="Mark Pro" panose="020B0504020201010104" pitchFamily="34" charset="0"/>
                    <a:cs typeface="Calibri"/>
                    <a:sym typeface="Calibri"/>
                  </a:rPr>
                  <a:t> y hasta un</a:t>
                </a:r>
              </a:p>
              <a:p>
                <a:endParaRPr lang="es-ES" sz="1400" dirty="0">
                  <a:solidFill>
                    <a:srgbClr val="262626"/>
                  </a:solidFill>
                  <a:latin typeface="Mark Pro" panose="020B0504020201010104" pitchFamily="34" charset="0"/>
                  <a:cs typeface="Calibri"/>
                  <a:sym typeface="Calibri"/>
                </a:endParaRPr>
              </a:p>
              <a:p>
                <a:endParaRPr lang="es-ES" sz="1400" dirty="0">
                  <a:solidFill>
                    <a:srgbClr val="262626"/>
                  </a:solidFill>
                  <a:latin typeface="Mark Pro" panose="020B0504020201010104" pitchFamily="34" charset="0"/>
                  <a:cs typeface="Calibri"/>
                  <a:sym typeface="Calibri"/>
                </a:endParaRPr>
              </a:p>
              <a:p>
                <a:endParaRPr lang="es-ES" sz="1400" dirty="0">
                  <a:solidFill>
                    <a:srgbClr val="262626"/>
                  </a:solidFill>
                  <a:latin typeface="Mark Pro" panose="020B0504020201010104" pitchFamily="34" charset="0"/>
                  <a:cs typeface="Calibri"/>
                  <a:sym typeface="Calibri"/>
                </a:endParaRPr>
              </a:p>
              <a:p>
                <a:r>
                  <a:rPr lang="es-ES" sz="1400" dirty="0">
                    <a:solidFill>
                      <a:srgbClr val="262626"/>
                    </a:solidFill>
                    <a:latin typeface="Mark Pro" panose="020B0504020201010104" pitchFamily="34" charset="0"/>
                    <a:cs typeface="Calibri"/>
                    <a:sym typeface="Calibri"/>
                  </a:rPr>
                  <a:t>señale que la </a:t>
                </a:r>
                <a:r>
                  <a:rPr lang="es-ES" sz="1400" dirty="0">
                    <a:solidFill>
                      <a:srgbClr val="262626"/>
                    </a:solidFill>
                    <a:latin typeface="Mark Offc For MC Heavy" panose="020B0904020101010102" pitchFamily="34" charset="0"/>
                    <a:cs typeface="Calibri"/>
                    <a:sym typeface="Calibri"/>
                  </a:rPr>
                  <a:t>falta de adaptación de las personas inmigrantes </a:t>
                </a:r>
                <a:r>
                  <a:rPr lang="es-ES" sz="1400" dirty="0">
                    <a:solidFill>
                      <a:srgbClr val="262626"/>
                    </a:solidFill>
                    <a:latin typeface="Mark Pro" panose="020B0504020201010104" pitchFamily="34" charset="0"/>
                    <a:cs typeface="Calibri"/>
                    <a:sym typeface="Calibri"/>
                  </a:rPr>
                  <a:t>es la raíz de los discursos racistas (culpabilizando y responsabilizando así a las minorías).</a:t>
                </a:r>
              </a:p>
            </p:txBody>
          </p:sp>
        </p:grpSp>
      </p:grpSp>
      <p:sp>
        <p:nvSpPr>
          <p:cNvPr id="353" name="Google Shape;580;g17c3bd401c5_0_178">
            <a:extLst>
              <a:ext uri="{FF2B5EF4-FFF2-40B4-BE49-F238E27FC236}">
                <a16:creationId xmlns:a16="http://schemas.microsoft.com/office/drawing/2014/main" id="{8B79A331-1830-62F8-6EEC-D313988A7C42}"/>
              </a:ext>
            </a:extLst>
          </p:cNvPr>
          <p:cNvSpPr txBox="1"/>
          <p:nvPr/>
        </p:nvSpPr>
        <p:spPr>
          <a:xfrm>
            <a:off x="161491" y="-3908732"/>
            <a:ext cx="3329853" cy="3908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s-ES" sz="2000" b="1" kern="0" dirty="0">
                <a:solidFill>
                  <a:srgbClr val="26262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1. JÓVENES MAYORITARIAMENTE EN CONTRA DEL RACISMO… CON MATICES. </a:t>
            </a:r>
          </a:p>
          <a:p>
            <a:r>
              <a:rPr lang="es-ES" sz="1600" dirty="0">
                <a:solidFill>
                  <a:srgbClr val="262626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De forma general la juventud rechaza postulados racistas y pone en valor la multiculturalidad. La mayoría </a:t>
            </a:r>
            <a:r>
              <a:rPr lang="es-ES" sz="1600" b="1" kern="0" dirty="0">
                <a:solidFill>
                  <a:srgbClr val="26262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(75%) se aleja de afirmaciones de corte racista </a:t>
            </a:r>
            <a:r>
              <a:rPr lang="es-ES" sz="1600" dirty="0">
                <a:solidFill>
                  <a:srgbClr val="262626"/>
                </a:solidFill>
                <a:latin typeface="Mark Pro" panose="020B0504020201010104" pitchFamily="34" charset="0"/>
                <a:cs typeface="Calibri"/>
                <a:sym typeface="Calibri"/>
              </a:rPr>
              <a:t>y muestran altos grados de acuerdo con la protección de colectivos vulnerables.</a:t>
            </a:r>
          </a:p>
          <a:p>
            <a:endParaRPr dirty="0">
              <a:solidFill>
                <a:srgbClr val="262626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81949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89042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69704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CONCLUSIONES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596630"/>
            <a:ext cx="87567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RACISMO SOCIAL.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8" name="Google Shape;580;g17c3bd401c5_0_178">
            <a:extLst>
              <a:ext uri="{FF2B5EF4-FFF2-40B4-BE49-F238E27FC236}">
                <a16:creationId xmlns:a16="http://schemas.microsoft.com/office/drawing/2014/main" id="{92634906-BE5C-2EBA-F9E4-479D6E917C90}"/>
              </a:ext>
            </a:extLst>
          </p:cNvPr>
          <p:cNvSpPr txBox="1"/>
          <p:nvPr/>
        </p:nvSpPr>
        <p:spPr>
          <a:xfrm>
            <a:off x="161491" y="1066672"/>
            <a:ext cx="3329853" cy="3908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1. JÓVENES MAYORITARIAMENTE EN CONTRA DEL RACISMO… CON MATICES.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De forma general la juventud rechaza postulados racistas y pone en valor la multiculturalidad. La mayoría </a:t>
            </a: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(75%) se aleja de afirmaciones de corte racista </a:t>
            </a: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y muestran altos grados de acuerdo con la protección de colectivos vulnerables.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78;p82">
            <a:extLst>
              <a:ext uri="{FF2B5EF4-FFF2-40B4-BE49-F238E27FC236}">
                <a16:creationId xmlns:a16="http://schemas.microsoft.com/office/drawing/2014/main" id="{8B1891B4-A7CB-201C-821E-27D23B593B03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802944" y="238903"/>
                </a:moveTo>
                <a:lnTo>
                  <a:pt x="1146628" y="238903"/>
                </a:lnTo>
                <a:lnTo>
                  <a:pt x="1146628" y="455520"/>
                </a:lnTo>
                <a:lnTo>
                  <a:pt x="1109900" y="426778"/>
                </a:lnTo>
                <a:cubicBezTo>
                  <a:pt x="1055455" y="395398"/>
                  <a:pt x="994440" y="379708"/>
                  <a:pt x="926853" y="379708"/>
                </a:cubicBezTo>
                <a:cubicBezTo>
                  <a:pt x="911834" y="379708"/>
                  <a:pt x="895473" y="380111"/>
                  <a:pt x="877772" y="380915"/>
                </a:cubicBezTo>
                <a:cubicBezTo>
                  <a:pt x="860071" y="381720"/>
                  <a:pt x="830301" y="386145"/>
                  <a:pt x="788461" y="394191"/>
                </a:cubicBezTo>
                <a:close/>
                <a:moveTo>
                  <a:pt x="0" y="0"/>
                </a:moveTo>
                <a:lnTo>
                  <a:pt x="530759" y="0"/>
                </a:lnTo>
                <a:lnTo>
                  <a:pt x="488345" y="595342"/>
                </a:lnTo>
                <a:lnTo>
                  <a:pt x="605012" y="653273"/>
                </a:lnTo>
                <a:cubicBezTo>
                  <a:pt x="662944" y="634499"/>
                  <a:pt x="716852" y="625112"/>
                  <a:pt x="766737" y="625112"/>
                </a:cubicBezTo>
                <a:cubicBezTo>
                  <a:pt x="832178" y="625112"/>
                  <a:pt x="880991" y="637717"/>
                  <a:pt x="913175" y="662928"/>
                </a:cubicBezTo>
                <a:cubicBezTo>
                  <a:pt x="945359" y="688139"/>
                  <a:pt x="961451" y="723274"/>
                  <a:pt x="961451" y="768331"/>
                </a:cubicBezTo>
                <a:cubicBezTo>
                  <a:pt x="961451" y="817144"/>
                  <a:pt x="945627" y="854021"/>
                  <a:pt x="913979" y="878964"/>
                </a:cubicBezTo>
                <a:cubicBezTo>
                  <a:pt x="882332" y="903907"/>
                  <a:pt x="837006" y="916378"/>
                  <a:pt x="778002" y="916378"/>
                </a:cubicBezTo>
                <a:cubicBezTo>
                  <a:pt x="735626" y="916378"/>
                  <a:pt x="685070" y="909405"/>
                  <a:pt x="626334" y="895458"/>
                </a:cubicBezTo>
                <a:cubicBezTo>
                  <a:pt x="567598" y="881512"/>
                  <a:pt x="514897" y="863811"/>
                  <a:pt x="468230" y="842355"/>
                </a:cubicBezTo>
                <a:lnTo>
                  <a:pt x="468230" y="1103046"/>
                </a:lnTo>
                <a:cubicBezTo>
                  <a:pt x="489954" y="1113640"/>
                  <a:pt x="513254" y="1122909"/>
                  <a:pt x="538130" y="1130855"/>
                </a:cubicBezTo>
                <a:lnTo>
                  <a:pt x="601144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" name="Grupo 144">
            <a:extLst>
              <a:ext uri="{FF2B5EF4-FFF2-40B4-BE49-F238E27FC236}">
                <a16:creationId xmlns:a16="http://schemas.microsoft.com/office/drawing/2014/main" id="{1BFA2906-2222-447C-2310-2570046FBD18}"/>
              </a:ext>
            </a:extLst>
          </p:cNvPr>
          <p:cNvGrpSpPr/>
          <p:nvPr/>
        </p:nvGrpSpPr>
        <p:grpSpPr>
          <a:xfrm>
            <a:off x="6203721" y="1514275"/>
            <a:ext cx="2589055" cy="2706675"/>
            <a:chOff x="5963930" y="1082697"/>
            <a:chExt cx="2776690" cy="2706675"/>
          </a:xfrm>
        </p:grpSpPr>
        <p:sp>
          <p:nvSpPr>
            <p:cNvPr id="11" name="Google Shape;580;g17c3bd401c5_0_178">
              <a:extLst>
                <a:ext uri="{FF2B5EF4-FFF2-40B4-BE49-F238E27FC236}">
                  <a16:creationId xmlns:a16="http://schemas.microsoft.com/office/drawing/2014/main" id="{2692D7B8-97BE-686C-96C3-AF475D733799}"/>
                </a:ext>
              </a:extLst>
            </p:cNvPr>
            <p:cNvSpPr txBox="1"/>
            <p:nvPr/>
          </p:nvSpPr>
          <p:spPr>
            <a:xfrm>
              <a:off x="5963930" y="1282915"/>
              <a:ext cx="1913092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57,2%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12" name="Google Shape;579;g17c3bd401c5_0_178">
              <a:extLst>
                <a:ext uri="{FF2B5EF4-FFF2-40B4-BE49-F238E27FC236}">
                  <a16:creationId xmlns:a16="http://schemas.microsoft.com/office/drawing/2014/main" id="{098C3C19-41EE-8785-E839-B9DE552D6321}"/>
                </a:ext>
              </a:extLst>
            </p:cNvPr>
            <p:cNvSpPr txBox="1"/>
            <p:nvPr/>
          </p:nvSpPr>
          <p:spPr>
            <a:xfrm>
              <a:off x="5995103" y="1881188"/>
              <a:ext cx="2310972" cy="1908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de los jóvenes indica que </a:t>
              </a:r>
              <a:r>
                <a:rPr lang="es-ES" sz="1400" dirty="0">
                  <a:solidFill>
                    <a:schemeClr val="tx2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les parecería bien que personas de cualquiera de las minorías consultadas ocupasen una posición social de responsabilidad </a:t>
              </a:r>
              <a: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como la de la alcaldía.</a:t>
              </a:r>
            </a:p>
          </p:txBody>
        </p:sp>
        <p:sp>
          <p:nvSpPr>
            <p:cNvPr id="15" name="Google Shape;579;g17c3bd401c5_0_178">
              <a:extLst>
                <a:ext uri="{FF2B5EF4-FFF2-40B4-BE49-F238E27FC236}">
                  <a16:creationId xmlns:a16="http://schemas.microsoft.com/office/drawing/2014/main" id="{07D95624-90A7-527F-AB5E-E9EB145F08E9}"/>
                </a:ext>
              </a:extLst>
            </p:cNvPr>
            <p:cNvSpPr txBox="1"/>
            <p:nvPr/>
          </p:nvSpPr>
          <p:spPr>
            <a:xfrm>
              <a:off x="5995103" y="1082697"/>
              <a:ext cx="2745517" cy="400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Además tan solo el</a:t>
              </a:r>
              <a:endParaRPr sz="1600" dirty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" name="Google Shape;619;g17c3bd401c5_0_218">
            <a:extLst>
              <a:ext uri="{FF2B5EF4-FFF2-40B4-BE49-F238E27FC236}">
                <a16:creationId xmlns:a16="http://schemas.microsoft.com/office/drawing/2014/main" id="{16FF2370-50AA-154A-D865-6CAD8F46D171}"/>
              </a:ext>
            </a:extLst>
          </p:cNvPr>
          <p:cNvSpPr txBox="1"/>
          <p:nvPr/>
        </p:nvSpPr>
        <p:spPr>
          <a:xfrm>
            <a:off x="9039370" y="1063193"/>
            <a:ext cx="3000000" cy="3662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2. SEÑALAN A A LOS MEDIOS Y A LA EXTREMA DERECHA</a:t>
            </a:r>
            <a:endParaRPr sz="2000" b="1" kern="0" dirty="0">
              <a:solidFill>
                <a:schemeClr val="accent6"/>
              </a:solidFill>
              <a:latin typeface="Poppins Black" panose="00000A00000000000000" pitchFamily="2" charset="0"/>
              <a:cs typeface="Poppins Black" panose="00000A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</a:rPr>
              <a:t>La mayoría sitúa en el tratamiento de la migración en medios de comunicación </a:t>
            </a: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(60,4%) </a:t>
            </a:r>
            <a:r>
              <a:rPr lang="es-ES" dirty="0">
                <a:solidFill>
                  <a:schemeClr val="tx2"/>
                </a:solidFill>
                <a:latin typeface="Mark Pro Medium" panose="020B0604020201010104" pitchFamily="34" charset="0"/>
              </a:rPr>
              <a:t>y</a:t>
            </a:r>
            <a:endParaRPr dirty="0">
              <a:solidFill>
                <a:schemeClr val="tx2"/>
              </a:solidFill>
              <a:latin typeface="Mark Pro Medium" panose="020B06040202010101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</a:rPr>
              <a:t>en discursos de la extrema derecha </a:t>
            </a: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(49,7%) </a:t>
            </a: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</a:rPr>
              <a:t>la explicación de la proliferación del racismo.</a:t>
            </a:r>
            <a:endParaRPr dirty="0">
              <a:solidFill>
                <a:schemeClr val="tx2"/>
              </a:solidFill>
              <a:latin typeface="Mark Pro" panose="020B0504020201010104" pitchFamily="34" charset="0"/>
            </a:endParaRPr>
          </a:p>
        </p:txBody>
      </p:sp>
      <p:grpSp>
        <p:nvGrpSpPr>
          <p:cNvPr id="144" name="Grupo 143">
            <a:extLst>
              <a:ext uri="{FF2B5EF4-FFF2-40B4-BE49-F238E27FC236}">
                <a16:creationId xmlns:a16="http://schemas.microsoft.com/office/drawing/2014/main" id="{29AE6E6A-0FB1-5C2B-090E-36CAD25F023E}"/>
              </a:ext>
            </a:extLst>
          </p:cNvPr>
          <p:cNvGrpSpPr/>
          <p:nvPr/>
        </p:nvGrpSpPr>
        <p:grpSpPr>
          <a:xfrm>
            <a:off x="3892655" y="1503124"/>
            <a:ext cx="2575053" cy="4705600"/>
            <a:chOff x="3663297" y="1072305"/>
            <a:chExt cx="2818757" cy="4705600"/>
          </a:xfrm>
        </p:grpSpPr>
        <p:sp>
          <p:nvSpPr>
            <p:cNvPr id="79" name="Google Shape;580;g17c3bd401c5_0_178">
              <a:extLst>
                <a:ext uri="{FF2B5EF4-FFF2-40B4-BE49-F238E27FC236}">
                  <a16:creationId xmlns:a16="http://schemas.microsoft.com/office/drawing/2014/main" id="{175E7572-A9F4-FAFA-FD48-F0E9BC99A736}"/>
                </a:ext>
              </a:extLst>
            </p:cNvPr>
            <p:cNvSpPr txBox="1"/>
            <p:nvPr/>
          </p:nvSpPr>
          <p:spPr>
            <a:xfrm>
              <a:off x="3736537" y="1781677"/>
              <a:ext cx="1913092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25%</a:t>
              </a:r>
              <a:endParaRPr sz="40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2" name="Google Shape;579;g17c3bd401c5_0_178">
              <a:extLst>
                <a:ext uri="{FF2B5EF4-FFF2-40B4-BE49-F238E27FC236}">
                  <a16:creationId xmlns:a16="http://schemas.microsoft.com/office/drawing/2014/main" id="{878DCACD-667C-A1C1-BE6A-43EE6640E7D0}"/>
                </a:ext>
              </a:extLst>
            </p:cNvPr>
            <p:cNvSpPr txBox="1"/>
            <p:nvPr/>
          </p:nvSpPr>
          <p:spPr>
            <a:xfrm>
              <a:off x="3736537" y="1072305"/>
              <a:ext cx="2745517" cy="8309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A pesar de ello, </a:t>
              </a:r>
              <a:b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</a:br>
              <a:r>
                <a: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deja de ser preocupante que un </a:t>
              </a:r>
              <a:endParaRPr sz="1600" dirty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3" name="Grupo 142">
              <a:extLst>
                <a:ext uri="{FF2B5EF4-FFF2-40B4-BE49-F238E27FC236}">
                  <a16:creationId xmlns:a16="http://schemas.microsoft.com/office/drawing/2014/main" id="{AE8D89A9-DB08-9921-2138-B61DC74829F3}"/>
                </a:ext>
              </a:extLst>
            </p:cNvPr>
            <p:cNvGrpSpPr/>
            <p:nvPr/>
          </p:nvGrpSpPr>
          <p:grpSpPr>
            <a:xfrm>
              <a:off x="3663297" y="2361615"/>
              <a:ext cx="2326518" cy="3416290"/>
              <a:chOff x="3663297" y="2361615"/>
              <a:chExt cx="2326518" cy="3416290"/>
            </a:xfrm>
          </p:grpSpPr>
          <p:sp>
            <p:nvSpPr>
              <p:cNvPr id="4" name="Google Shape;580;g17c3bd401c5_0_178">
                <a:extLst>
                  <a:ext uri="{FF2B5EF4-FFF2-40B4-BE49-F238E27FC236}">
                    <a16:creationId xmlns:a16="http://schemas.microsoft.com/office/drawing/2014/main" id="{841F49A7-5F3E-E180-ACC6-D598727D06B0}"/>
                  </a:ext>
                </a:extLst>
              </p:cNvPr>
              <p:cNvSpPr txBox="1"/>
              <p:nvPr/>
            </p:nvSpPr>
            <p:spPr>
              <a:xfrm>
                <a:off x="3663297" y="3277967"/>
                <a:ext cx="1913092" cy="8001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4000" b="1" kern="0" dirty="0">
                    <a:solidFill>
                      <a:schemeClr val="tx2"/>
                    </a:solidFill>
                    <a:latin typeface="Poppins Black" panose="00000A00000000000000" pitchFamily="2" charset="0"/>
                    <a:cs typeface="Poppins Black" panose="00000A00000000000000" pitchFamily="2" charset="0"/>
                    <a:sym typeface="Calibri"/>
                  </a:rPr>
                  <a:t>40%</a:t>
                </a:r>
                <a:endParaRPr sz="40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endParaRPr>
              </a:p>
            </p:txBody>
          </p:sp>
          <p:sp>
            <p:nvSpPr>
              <p:cNvPr id="82" name="Google Shape;579;g17c3bd401c5_0_178">
                <a:extLst>
                  <a:ext uri="{FF2B5EF4-FFF2-40B4-BE49-F238E27FC236}">
                    <a16:creationId xmlns:a16="http://schemas.microsoft.com/office/drawing/2014/main" id="{1A5BE40E-82CE-E16B-4221-35E9DE4D60AC}"/>
                  </a:ext>
                </a:extLst>
              </p:cNvPr>
              <p:cNvSpPr txBox="1"/>
              <p:nvPr/>
            </p:nvSpPr>
            <p:spPr>
              <a:xfrm>
                <a:off x="3699916" y="2361615"/>
                <a:ext cx="2289899" cy="3416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400" dirty="0">
                    <a:solidFill>
                      <a:schemeClr val="tx2"/>
                    </a:solidFill>
                    <a:latin typeface="Mark Pro" panose="020B0504020201010104" pitchFamily="34" charset="0"/>
                    <a:cs typeface="Calibri"/>
                    <a:sym typeface="Calibri"/>
                  </a:rPr>
                  <a:t>muestre </a:t>
                </a:r>
                <a:r>
                  <a:rPr lang="es-ES" sz="1400" dirty="0">
                    <a:solidFill>
                      <a:schemeClr val="tx2"/>
                    </a:solidFill>
                    <a:latin typeface="Mark Offc For MC Heavy" panose="020B0904020101010102" pitchFamily="34" charset="0"/>
                    <a:cs typeface="Calibri"/>
                    <a:sym typeface="Calibri"/>
                  </a:rPr>
                  <a:t>cierto grado de acuerdo con postulados racistas</a:t>
                </a:r>
                <a:r>
                  <a:rPr lang="es-ES" sz="1400" dirty="0">
                    <a:solidFill>
                      <a:schemeClr val="tx2"/>
                    </a:solidFill>
                    <a:latin typeface="Mark Pro" panose="020B0504020201010104" pitchFamily="34" charset="0"/>
                    <a:cs typeface="Calibri"/>
                    <a:sym typeface="Calibri"/>
                  </a:rPr>
                  <a:t> y hasta un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s-ES" sz="14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400" dirty="0">
                    <a:solidFill>
                      <a:schemeClr val="tx2"/>
                    </a:solidFill>
                    <a:latin typeface="Mark Pro" panose="020B0504020201010104" pitchFamily="34" charset="0"/>
                    <a:cs typeface="Calibri"/>
                    <a:sym typeface="Calibri"/>
                  </a:rPr>
                  <a:t>señale que la </a:t>
                </a:r>
                <a:r>
                  <a:rPr lang="es-ES" sz="1400" dirty="0">
                    <a:solidFill>
                      <a:schemeClr val="tx2"/>
                    </a:solidFill>
                    <a:latin typeface="Mark Offc For MC Heavy" panose="020B0904020101010102" pitchFamily="34" charset="0"/>
                    <a:cs typeface="Calibri"/>
                    <a:sym typeface="Calibri"/>
                  </a:rPr>
                  <a:t>falta de adaptación de las personas inmigrantes </a:t>
                </a:r>
                <a:r>
                  <a:rPr lang="es-ES" sz="1400" dirty="0">
                    <a:solidFill>
                      <a:schemeClr val="tx2"/>
                    </a:solidFill>
                    <a:latin typeface="Mark Pro" panose="020B0504020201010104" pitchFamily="34" charset="0"/>
                    <a:cs typeface="Calibri"/>
                    <a:sym typeface="Calibri"/>
                  </a:rPr>
                  <a:t>es la raíz de los discursos racistas (culpabilizando y responsabilizando así a las minorías).</a:t>
                </a:r>
              </a:p>
            </p:txBody>
          </p:sp>
        </p:grpSp>
      </p:grpSp>
      <p:grpSp>
        <p:nvGrpSpPr>
          <p:cNvPr id="137" name="Grupo 136">
            <a:extLst>
              <a:ext uri="{FF2B5EF4-FFF2-40B4-BE49-F238E27FC236}">
                <a16:creationId xmlns:a16="http://schemas.microsoft.com/office/drawing/2014/main" id="{2B677AB7-F256-A4C4-2905-7F1984B44FEF}"/>
              </a:ext>
            </a:extLst>
          </p:cNvPr>
          <p:cNvGrpSpPr/>
          <p:nvPr/>
        </p:nvGrpSpPr>
        <p:grpSpPr>
          <a:xfrm>
            <a:off x="1344108" y="4722008"/>
            <a:ext cx="2086984" cy="1515280"/>
            <a:chOff x="3493730" y="899258"/>
            <a:chExt cx="5208556" cy="3689275"/>
          </a:xfrm>
          <a:solidFill>
            <a:schemeClr val="accent1"/>
          </a:solidFill>
        </p:grpSpPr>
        <p:sp>
          <p:nvSpPr>
            <p:cNvPr id="93" name="Forma libre: forma 92">
              <a:extLst>
                <a:ext uri="{FF2B5EF4-FFF2-40B4-BE49-F238E27FC236}">
                  <a16:creationId xmlns:a16="http://schemas.microsoft.com/office/drawing/2014/main" id="{2F70C24E-131F-165A-29E0-015A9CEBC6B2}"/>
                </a:ext>
              </a:extLst>
            </p:cNvPr>
            <p:cNvSpPr/>
            <p:nvPr/>
          </p:nvSpPr>
          <p:spPr>
            <a:xfrm>
              <a:off x="3994795" y="954585"/>
              <a:ext cx="746151" cy="746187"/>
            </a:xfrm>
            <a:custGeom>
              <a:avLst/>
              <a:gdLst>
                <a:gd name="connsiteX0" fmla="*/ 745770 w 746151"/>
                <a:gd name="connsiteY0" fmla="*/ 356370 h 746187"/>
                <a:gd name="connsiteX1" fmla="*/ 389781 w 746151"/>
                <a:gd name="connsiteY1" fmla="*/ 745806 h 746187"/>
                <a:gd name="connsiteX2" fmla="*/ 384 w 746151"/>
                <a:gd name="connsiteY2" fmla="*/ 389817 h 746187"/>
                <a:gd name="connsiteX3" fmla="*/ 356334 w 746151"/>
                <a:gd name="connsiteY3" fmla="*/ 381 h 746187"/>
                <a:gd name="connsiteX4" fmla="*/ 745770 w 746151"/>
                <a:gd name="connsiteY4" fmla="*/ 356370 h 746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151" h="746187">
                  <a:moveTo>
                    <a:pt x="745770" y="356370"/>
                  </a:moveTo>
                  <a:cubicBezTo>
                    <a:pt x="754993" y="562228"/>
                    <a:pt x="595639" y="736548"/>
                    <a:pt x="389781" y="745806"/>
                  </a:cubicBezTo>
                  <a:cubicBezTo>
                    <a:pt x="183963" y="755030"/>
                    <a:pt x="9603" y="595636"/>
                    <a:pt x="384" y="389817"/>
                  </a:cubicBezTo>
                  <a:cubicBezTo>
                    <a:pt x="-8877" y="183960"/>
                    <a:pt x="150515" y="9600"/>
                    <a:pt x="356334" y="381"/>
                  </a:cubicBezTo>
                  <a:cubicBezTo>
                    <a:pt x="562191" y="-8842"/>
                    <a:pt x="736551" y="150512"/>
                    <a:pt x="745770" y="356370"/>
                  </a:cubicBezTo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4" name="Forma libre: forma 93">
              <a:extLst>
                <a:ext uri="{FF2B5EF4-FFF2-40B4-BE49-F238E27FC236}">
                  <a16:creationId xmlns:a16="http://schemas.microsoft.com/office/drawing/2014/main" id="{4F98262F-BEA8-CB7E-1161-5ACDBB4E4A65}"/>
                </a:ext>
              </a:extLst>
            </p:cNvPr>
            <p:cNvSpPr/>
            <p:nvPr/>
          </p:nvSpPr>
          <p:spPr>
            <a:xfrm>
              <a:off x="3493730" y="1788585"/>
              <a:ext cx="1748144" cy="2737696"/>
            </a:xfrm>
            <a:custGeom>
              <a:avLst/>
              <a:gdLst>
                <a:gd name="connsiteX0" fmla="*/ 1389775 w 1748144"/>
                <a:gd name="connsiteY0" fmla="*/ 219437 h 2737696"/>
                <a:gd name="connsiteX1" fmla="*/ 1044122 w 1748144"/>
                <a:gd name="connsiteY1" fmla="*/ 0 h 2737696"/>
                <a:gd name="connsiteX2" fmla="*/ 698469 w 1748144"/>
                <a:gd name="connsiteY2" fmla="*/ 0 h 2737696"/>
                <a:gd name="connsiteX3" fmla="*/ 352816 w 1748144"/>
                <a:gd name="connsiteY3" fmla="*/ 219437 h 2737696"/>
                <a:gd name="connsiteX4" fmla="*/ 12708 w 1748144"/>
                <a:gd name="connsiteY4" fmla="*/ 965587 h 2737696"/>
                <a:gd name="connsiteX5" fmla="*/ 89516 w 1748144"/>
                <a:gd name="connsiteY5" fmla="*/ 1168574 h 2737696"/>
                <a:gd name="connsiteX6" fmla="*/ 292503 w 1748144"/>
                <a:gd name="connsiteY6" fmla="*/ 1091766 h 2737696"/>
                <a:gd name="connsiteX7" fmla="*/ 539381 w 1748144"/>
                <a:gd name="connsiteY7" fmla="*/ 559585 h 2737696"/>
                <a:gd name="connsiteX8" fmla="*/ 539381 w 1748144"/>
                <a:gd name="connsiteY8" fmla="*/ 1135667 h 2737696"/>
                <a:gd name="connsiteX9" fmla="*/ 358359 w 1748144"/>
                <a:gd name="connsiteY9" fmla="*/ 2540186 h 2737696"/>
                <a:gd name="connsiteX10" fmla="*/ 511979 w 1748144"/>
                <a:gd name="connsiteY10" fmla="*/ 2737696 h 2737696"/>
                <a:gd name="connsiteX11" fmla="*/ 533907 w 1748144"/>
                <a:gd name="connsiteY11" fmla="*/ 2737696 h 2737696"/>
                <a:gd name="connsiteX12" fmla="*/ 709492 w 1748144"/>
                <a:gd name="connsiteY12" fmla="*/ 2584077 h 2737696"/>
                <a:gd name="connsiteX13" fmla="*/ 874094 w 1748144"/>
                <a:gd name="connsiteY13" fmla="*/ 1300259 h 2737696"/>
                <a:gd name="connsiteX14" fmla="*/ 1033180 w 1748144"/>
                <a:gd name="connsiteY14" fmla="*/ 2584077 h 2737696"/>
                <a:gd name="connsiteX15" fmla="*/ 1208764 w 1748144"/>
                <a:gd name="connsiteY15" fmla="*/ 2737696 h 2737696"/>
                <a:gd name="connsiteX16" fmla="*/ 1230693 w 1748144"/>
                <a:gd name="connsiteY16" fmla="*/ 2737696 h 2737696"/>
                <a:gd name="connsiteX17" fmla="*/ 1384312 w 1748144"/>
                <a:gd name="connsiteY17" fmla="*/ 2540186 h 2737696"/>
                <a:gd name="connsiteX18" fmla="*/ 1208728 w 1748144"/>
                <a:gd name="connsiteY18" fmla="*/ 1135667 h 2737696"/>
                <a:gd name="connsiteX19" fmla="*/ 1208766 w 1748144"/>
                <a:gd name="connsiteY19" fmla="*/ 559585 h 2737696"/>
                <a:gd name="connsiteX20" fmla="*/ 1455644 w 1748144"/>
                <a:gd name="connsiteY20" fmla="*/ 1091766 h 2737696"/>
                <a:gd name="connsiteX21" fmla="*/ 1592804 w 1748144"/>
                <a:gd name="connsiteY21" fmla="*/ 1179558 h 2737696"/>
                <a:gd name="connsiteX22" fmla="*/ 1658629 w 1748144"/>
                <a:gd name="connsiteY22" fmla="*/ 1163101 h 2737696"/>
                <a:gd name="connsiteX23" fmla="*/ 1735437 w 1748144"/>
                <a:gd name="connsiteY23" fmla="*/ 960114 h 273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48144" h="2737696">
                  <a:moveTo>
                    <a:pt x="1389775" y="219437"/>
                  </a:moveTo>
                  <a:cubicBezTo>
                    <a:pt x="1329423" y="82277"/>
                    <a:pt x="1192265" y="0"/>
                    <a:pt x="1044122" y="0"/>
                  </a:cubicBezTo>
                  <a:lnTo>
                    <a:pt x="698469" y="0"/>
                  </a:lnTo>
                  <a:cubicBezTo>
                    <a:pt x="550327" y="0"/>
                    <a:pt x="413166" y="87791"/>
                    <a:pt x="352816" y="219437"/>
                  </a:cubicBezTo>
                  <a:lnTo>
                    <a:pt x="12708" y="965587"/>
                  </a:lnTo>
                  <a:cubicBezTo>
                    <a:pt x="-20204" y="1042395"/>
                    <a:pt x="12708" y="1135656"/>
                    <a:pt x="89516" y="1168574"/>
                  </a:cubicBezTo>
                  <a:cubicBezTo>
                    <a:pt x="166324" y="1201486"/>
                    <a:pt x="259584" y="1168574"/>
                    <a:pt x="292503" y="1091766"/>
                  </a:cubicBezTo>
                  <a:lnTo>
                    <a:pt x="539381" y="559585"/>
                  </a:lnTo>
                  <a:lnTo>
                    <a:pt x="539381" y="1135667"/>
                  </a:lnTo>
                  <a:lnTo>
                    <a:pt x="358359" y="2540186"/>
                  </a:lnTo>
                  <a:cubicBezTo>
                    <a:pt x="347376" y="2638921"/>
                    <a:pt x="413239" y="2726714"/>
                    <a:pt x="511979" y="2737696"/>
                  </a:cubicBezTo>
                  <a:lnTo>
                    <a:pt x="533907" y="2737696"/>
                  </a:lnTo>
                  <a:cubicBezTo>
                    <a:pt x="621699" y="2737696"/>
                    <a:pt x="698509" y="2671871"/>
                    <a:pt x="709492" y="2584077"/>
                  </a:cubicBezTo>
                  <a:lnTo>
                    <a:pt x="874094" y="1300259"/>
                  </a:lnTo>
                  <a:lnTo>
                    <a:pt x="1033180" y="2584077"/>
                  </a:lnTo>
                  <a:cubicBezTo>
                    <a:pt x="1044163" y="2671868"/>
                    <a:pt x="1120971" y="2737696"/>
                    <a:pt x="1208764" y="2737696"/>
                  </a:cubicBezTo>
                  <a:lnTo>
                    <a:pt x="1230693" y="2737696"/>
                  </a:lnTo>
                  <a:cubicBezTo>
                    <a:pt x="1329429" y="2726712"/>
                    <a:pt x="1395295" y="2638961"/>
                    <a:pt x="1384312" y="2540186"/>
                  </a:cubicBezTo>
                  <a:lnTo>
                    <a:pt x="1208728" y="1135667"/>
                  </a:lnTo>
                  <a:lnTo>
                    <a:pt x="1208766" y="559585"/>
                  </a:lnTo>
                  <a:lnTo>
                    <a:pt x="1455644" y="1091766"/>
                  </a:lnTo>
                  <a:cubicBezTo>
                    <a:pt x="1483084" y="1146646"/>
                    <a:pt x="1537925" y="1179558"/>
                    <a:pt x="1592804" y="1179558"/>
                  </a:cubicBezTo>
                  <a:cubicBezTo>
                    <a:pt x="1614733" y="1179558"/>
                    <a:pt x="1636700" y="1174085"/>
                    <a:pt x="1658629" y="1163101"/>
                  </a:cubicBezTo>
                  <a:cubicBezTo>
                    <a:pt x="1735437" y="1130189"/>
                    <a:pt x="1768348" y="1036924"/>
                    <a:pt x="1735437" y="960114"/>
                  </a:cubicBezTo>
                  <a:close/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95" name="Forma libre: forma 94">
              <a:extLst>
                <a:ext uri="{FF2B5EF4-FFF2-40B4-BE49-F238E27FC236}">
                  <a16:creationId xmlns:a16="http://schemas.microsoft.com/office/drawing/2014/main" id="{79E7C5F2-93B7-93E4-DF8C-B6D2CFFF0D4F}"/>
                </a:ext>
              </a:extLst>
            </p:cNvPr>
            <p:cNvSpPr/>
            <p:nvPr/>
          </p:nvSpPr>
          <p:spPr>
            <a:xfrm>
              <a:off x="6833643" y="899258"/>
              <a:ext cx="1868643" cy="3689275"/>
            </a:xfrm>
            <a:custGeom>
              <a:avLst/>
              <a:gdLst>
                <a:gd name="connsiteX0" fmla="*/ 1846451 w 1868643"/>
                <a:gd name="connsiteY0" fmla="*/ 1832969 h 3689275"/>
                <a:gd name="connsiteX1" fmla="*/ 1500798 w 1868643"/>
                <a:gd name="connsiteY1" fmla="*/ 1086818 h 3689275"/>
                <a:gd name="connsiteX2" fmla="*/ 1105777 w 1868643"/>
                <a:gd name="connsiteY2" fmla="*/ 834424 h 3689275"/>
                <a:gd name="connsiteX3" fmla="*/ 1050897 w 1868643"/>
                <a:gd name="connsiteY3" fmla="*/ 834424 h 3689275"/>
                <a:gd name="connsiteX4" fmla="*/ 1358126 w 1868643"/>
                <a:gd name="connsiteY4" fmla="*/ 406485 h 3689275"/>
                <a:gd name="connsiteX5" fmla="*/ 1220966 w 1868643"/>
                <a:gd name="connsiteY5" fmla="*/ 110239 h 3689275"/>
                <a:gd name="connsiteX6" fmla="*/ 913737 w 1868643"/>
                <a:gd name="connsiteY6" fmla="*/ 521 h 3689275"/>
                <a:gd name="connsiteX7" fmla="*/ 507734 w 1868643"/>
                <a:gd name="connsiteY7" fmla="*/ 444909 h 3689275"/>
                <a:gd name="connsiteX8" fmla="*/ 820478 w 1868643"/>
                <a:gd name="connsiteY8" fmla="*/ 834463 h 3689275"/>
                <a:gd name="connsiteX9" fmla="*/ 760126 w 1868643"/>
                <a:gd name="connsiteY9" fmla="*/ 834463 h 3689275"/>
                <a:gd name="connsiteX10" fmla="*/ 365105 w 1868643"/>
                <a:gd name="connsiteY10" fmla="*/ 1086857 h 3689275"/>
                <a:gd name="connsiteX11" fmla="*/ 19452 w 1868643"/>
                <a:gd name="connsiteY11" fmla="*/ 1833008 h 3689275"/>
                <a:gd name="connsiteX12" fmla="*/ 13980 w 1868643"/>
                <a:gd name="connsiteY12" fmla="*/ 1992094 h 3689275"/>
                <a:gd name="connsiteX13" fmla="*/ 123698 w 1868643"/>
                <a:gd name="connsiteY13" fmla="*/ 2107328 h 3689275"/>
                <a:gd name="connsiteX14" fmla="*/ 398018 w 1868643"/>
                <a:gd name="connsiteY14" fmla="*/ 2003076 h 3689275"/>
                <a:gd name="connsiteX15" fmla="*/ 540655 w 1868643"/>
                <a:gd name="connsiteY15" fmla="*/ 1695848 h 3689275"/>
                <a:gd name="connsiteX16" fmla="*/ 540655 w 1868643"/>
                <a:gd name="connsiteY16" fmla="*/ 2019536 h 3689275"/>
                <a:gd name="connsiteX17" fmla="*/ 365070 w 1868643"/>
                <a:gd name="connsiteY17" fmla="*/ 3424054 h 3689275"/>
                <a:gd name="connsiteX18" fmla="*/ 414515 w 1868643"/>
                <a:gd name="connsiteY18" fmla="*/ 3599599 h 3689275"/>
                <a:gd name="connsiteX19" fmla="*/ 568135 w 1868643"/>
                <a:gd name="connsiteY19" fmla="*/ 3687390 h 3689275"/>
                <a:gd name="connsiteX20" fmla="*/ 825995 w 1868643"/>
                <a:gd name="connsiteY20" fmla="*/ 3484403 h 3689275"/>
                <a:gd name="connsiteX21" fmla="*/ 935714 w 1868643"/>
                <a:gd name="connsiteY21" fmla="*/ 2634002 h 3689275"/>
                <a:gd name="connsiteX22" fmla="*/ 1045432 w 1868643"/>
                <a:gd name="connsiteY22" fmla="*/ 3484403 h 3689275"/>
                <a:gd name="connsiteX23" fmla="*/ 1275861 w 1868643"/>
                <a:gd name="connsiteY23" fmla="*/ 3687390 h 3689275"/>
                <a:gd name="connsiteX24" fmla="*/ 1303300 w 1868643"/>
                <a:gd name="connsiteY24" fmla="*/ 3687390 h 3689275"/>
                <a:gd name="connsiteX25" fmla="*/ 1456920 w 1868643"/>
                <a:gd name="connsiteY25" fmla="*/ 3599599 h 3689275"/>
                <a:gd name="connsiteX26" fmla="*/ 1506289 w 1868643"/>
                <a:gd name="connsiteY26" fmla="*/ 3429531 h 3689275"/>
                <a:gd name="connsiteX27" fmla="*/ 1330704 w 1868643"/>
                <a:gd name="connsiteY27" fmla="*/ 2030498 h 3689275"/>
                <a:gd name="connsiteX28" fmla="*/ 1330704 w 1868643"/>
                <a:gd name="connsiteY28" fmla="*/ 1701295 h 3689275"/>
                <a:gd name="connsiteX29" fmla="*/ 1473340 w 1868643"/>
                <a:gd name="connsiteY29" fmla="*/ 2008524 h 3689275"/>
                <a:gd name="connsiteX30" fmla="*/ 1747660 w 1868643"/>
                <a:gd name="connsiteY30" fmla="*/ 2112775 h 3689275"/>
                <a:gd name="connsiteX31" fmla="*/ 1857379 w 1868643"/>
                <a:gd name="connsiteY31" fmla="*/ 1997541 h 3689275"/>
                <a:gd name="connsiteX32" fmla="*/ 1846471 w 1868643"/>
                <a:gd name="connsiteY32" fmla="*/ 1832978 h 3689275"/>
                <a:gd name="connsiteX33" fmla="*/ 622984 w 1868643"/>
                <a:gd name="connsiteY33" fmla="*/ 439423 h 3689275"/>
                <a:gd name="connsiteX34" fmla="*/ 924746 w 1868643"/>
                <a:gd name="connsiteY34" fmla="*/ 110219 h 3689275"/>
                <a:gd name="connsiteX35" fmla="*/ 941202 w 1868643"/>
                <a:gd name="connsiteY35" fmla="*/ 110219 h 3689275"/>
                <a:gd name="connsiteX36" fmla="*/ 1155171 w 1868643"/>
                <a:gd name="connsiteY36" fmla="*/ 192500 h 3689275"/>
                <a:gd name="connsiteX37" fmla="*/ 1259423 w 1868643"/>
                <a:gd name="connsiteY37" fmla="*/ 411936 h 3689275"/>
                <a:gd name="connsiteX38" fmla="*/ 957661 w 1868643"/>
                <a:gd name="connsiteY38" fmla="*/ 741140 h 3689275"/>
                <a:gd name="connsiteX39" fmla="*/ 622991 w 1868643"/>
                <a:gd name="connsiteY39" fmla="*/ 439417 h 3689275"/>
                <a:gd name="connsiteX40" fmla="*/ 1753182 w 1868643"/>
                <a:gd name="connsiteY40" fmla="*/ 1953669 h 3689275"/>
                <a:gd name="connsiteX41" fmla="*/ 1703814 w 1868643"/>
                <a:gd name="connsiteY41" fmla="*/ 2008549 h 3689275"/>
                <a:gd name="connsiteX42" fmla="*/ 1572130 w 1868643"/>
                <a:gd name="connsiteY42" fmla="*/ 1959180 h 3689275"/>
                <a:gd name="connsiteX43" fmla="*/ 1325252 w 1868643"/>
                <a:gd name="connsiteY43" fmla="*/ 1426999 h 3689275"/>
                <a:gd name="connsiteX44" fmla="*/ 1264899 w 1868643"/>
                <a:gd name="connsiteY44" fmla="*/ 1394087 h 3689275"/>
                <a:gd name="connsiteX45" fmla="*/ 1221004 w 1868643"/>
                <a:gd name="connsiteY45" fmla="*/ 1448966 h 3689275"/>
                <a:gd name="connsiteX46" fmla="*/ 1221004 w 1868643"/>
                <a:gd name="connsiteY46" fmla="*/ 2036031 h 3689275"/>
                <a:gd name="connsiteX47" fmla="*/ 1396588 w 1868643"/>
                <a:gd name="connsiteY47" fmla="*/ 3440549 h 3689275"/>
                <a:gd name="connsiteX48" fmla="*/ 1369148 w 1868643"/>
                <a:gd name="connsiteY48" fmla="*/ 3533813 h 3689275"/>
                <a:gd name="connsiteX49" fmla="*/ 1286868 w 1868643"/>
                <a:gd name="connsiteY49" fmla="*/ 3583182 h 3689275"/>
                <a:gd name="connsiteX50" fmla="*/ 1149708 w 1868643"/>
                <a:gd name="connsiteY50" fmla="*/ 3478931 h 3689275"/>
                <a:gd name="connsiteX51" fmla="*/ 990622 w 1868643"/>
                <a:gd name="connsiteY51" fmla="*/ 2195113 h 3689275"/>
                <a:gd name="connsiteX52" fmla="*/ 935742 w 1868643"/>
                <a:gd name="connsiteY52" fmla="*/ 2145744 h 3689275"/>
                <a:gd name="connsiteX53" fmla="*/ 880862 w 1868643"/>
                <a:gd name="connsiteY53" fmla="*/ 2195113 h 3689275"/>
                <a:gd name="connsiteX54" fmla="*/ 716260 w 1868643"/>
                <a:gd name="connsiteY54" fmla="*/ 3478931 h 3689275"/>
                <a:gd name="connsiteX55" fmla="*/ 579100 w 1868643"/>
                <a:gd name="connsiteY55" fmla="*/ 3583182 h 3689275"/>
                <a:gd name="connsiteX56" fmla="*/ 496820 w 1868643"/>
                <a:gd name="connsiteY56" fmla="*/ 3533813 h 3689275"/>
                <a:gd name="connsiteX57" fmla="*/ 469380 w 1868643"/>
                <a:gd name="connsiteY57" fmla="*/ 3440549 h 3689275"/>
                <a:gd name="connsiteX58" fmla="*/ 650432 w 1868643"/>
                <a:gd name="connsiteY58" fmla="*/ 2030544 h 3689275"/>
                <a:gd name="connsiteX59" fmla="*/ 650432 w 1868643"/>
                <a:gd name="connsiteY59" fmla="*/ 1448957 h 3689275"/>
                <a:gd name="connsiteX60" fmla="*/ 606535 w 1868643"/>
                <a:gd name="connsiteY60" fmla="*/ 1394077 h 3689275"/>
                <a:gd name="connsiteX61" fmla="*/ 546183 w 1868643"/>
                <a:gd name="connsiteY61" fmla="*/ 1426990 h 3689275"/>
                <a:gd name="connsiteX62" fmla="*/ 304772 w 1868643"/>
                <a:gd name="connsiteY62" fmla="*/ 1959210 h 3689275"/>
                <a:gd name="connsiteX63" fmla="*/ 173088 w 1868643"/>
                <a:gd name="connsiteY63" fmla="*/ 2008578 h 3689275"/>
                <a:gd name="connsiteX64" fmla="*/ 123719 w 1868643"/>
                <a:gd name="connsiteY64" fmla="*/ 1953699 h 3689275"/>
                <a:gd name="connsiteX65" fmla="*/ 129192 w 1868643"/>
                <a:gd name="connsiteY65" fmla="*/ 1876891 h 3689275"/>
                <a:gd name="connsiteX66" fmla="*/ 469378 w 1868643"/>
                <a:gd name="connsiteY66" fmla="*/ 1136247 h 3689275"/>
                <a:gd name="connsiteX67" fmla="*/ 765624 w 1868643"/>
                <a:gd name="connsiteY67" fmla="*/ 944203 h 3689275"/>
                <a:gd name="connsiteX68" fmla="*/ 1111277 w 1868643"/>
                <a:gd name="connsiteY68" fmla="*/ 944203 h 3689275"/>
                <a:gd name="connsiteX69" fmla="*/ 1407523 w 1868643"/>
                <a:gd name="connsiteY69" fmla="*/ 1136247 h 3689275"/>
                <a:gd name="connsiteX70" fmla="*/ 1753176 w 1868643"/>
                <a:gd name="connsiteY70" fmla="*/ 1882397 h 3689275"/>
                <a:gd name="connsiteX71" fmla="*/ 1753176 w 1868643"/>
                <a:gd name="connsiteY71" fmla="*/ 1953694 h 368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868643" h="3689275">
                  <a:moveTo>
                    <a:pt x="1846451" y="1832969"/>
                  </a:moveTo>
                  <a:lnTo>
                    <a:pt x="1500798" y="1086818"/>
                  </a:lnTo>
                  <a:cubicBezTo>
                    <a:pt x="1429463" y="933199"/>
                    <a:pt x="1275846" y="834424"/>
                    <a:pt x="1105777" y="834424"/>
                  </a:cubicBezTo>
                  <a:lnTo>
                    <a:pt x="1050897" y="834424"/>
                  </a:lnTo>
                  <a:cubicBezTo>
                    <a:pt x="1237425" y="779544"/>
                    <a:pt x="1369109" y="609472"/>
                    <a:pt x="1358126" y="406485"/>
                  </a:cubicBezTo>
                  <a:cubicBezTo>
                    <a:pt x="1352653" y="291251"/>
                    <a:pt x="1303247" y="187048"/>
                    <a:pt x="1220966" y="110239"/>
                  </a:cubicBezTo>
                  <a:cubicBezTo>
                    <a:pt x="1138686" y="33431"/>
                    <a:pt x="1028922" y="-4995"/>
                    <a:pt x="913737" y="521"/>
                  </a:cubicBezTo>
                  <a:cubicBezTo>
                    <a:pt x="677842" y="11504"/>
                    <a:pt x="496781" y="209014"/>
                    <a:pt x="507734" y="444909"/>
                  </a:cubicBezTo>
                  <a:cubicBezTo>
                    <a:pt x="518718" y="631437"/>
                    <a:pt x="644894" y="785056"/>
                    <a:pt x="820478" y="834463"/>
                  </a:cubicBezTo>
                  <a:lnTo>
                    <a:pt x="760126" y="834463"/>
                  </a:lnTo>
                  <a:cubicBezTo>
                    <a:pt x="590058" y="834463"/>
                    <a:pt x="436438" y="933199"/>
                    <a:pt x="365105" y="1086857"/>
                  </a:cubicBezTo>
                  <a:lnTo>
                    <a:pt x="19452" y="1833008"/>
                  </a:lnTo>
                  <a:cubicBezTo>
                    <a:pt x="-2477" y="1882376"/>
                    <a:pt x="-7987" y="1942726"/>
                    <a:pt x="13980" y="1992094"/>
                  </a:cubicBezTo>
                  <a:cubicBezTo>
                    <a:pt x="35909" y="2046973"/>
                    <a:pt x="74332" y="2085358"/>
                    <a:pt x="123698" y="2107328"/>
                  </a:cubicBezTo>
                  <a:cubicBezTo>
                    <a:pt x="227949" y="2156696"/>
                    <a:pt x="354127" y="2107328"/>
                    <a:pt x="398018" y="2003076"/>
                  </a:cubicBezTo>
                  <a:lnTo>
                    <a:pt x="540655" y="1695848"/>
                  </a:lnTo>
                  <a:lnTo>
                    <a:pt x="540655" y="2019536"/>
                  </a:lnTo>
                  <a:lnTo>
                    <a:pt x="365070" y="3424054"/>
                  </a:lnTo>
                  <a:cubicBezTo>
                    <a:pt x="359636" y="3484406"/>
                    <a:pt x="376092" y="3550231"/>
                    <a:pt x="414515" y="3599599"/>
                  </a:cubicBezTo>
                  <a:cubicBezTo>
                    <a:pt x="452939" y="3648968"/>
                    <a:pt x="507779" y="3681879"/>
                    <a:pt x="568135" y="3687390"/>
                  </a:cubicBezTo>
                  <a:cubicBezTo>
                    <a:pt x="699818" y="3703847"/>
                    <a:pt x="815013" y="3610583"/>
                    <a:pt x="825995" y="3484403"/>
                  </a:cubicBezTo>
                  <a:lnTo>
                    <a:pt x="935714" y="2634002"/>
                  </a:lnTo>
                  <a:lnTo>
                    <a:pt x="1045432" y="3484403"/>
                  </a:lnTo>
                  <a:cubicBezTo>
                    <a:pt x="1061888" y="3599637"/>
                    <a:pt x="1160666" y="3687390"/>
                    <a:pt x="1275861" y="3687390"/>
                  </a:cubicBezTo>
                  <a:lnTo>
                    <a:pt x="1303300" y="3687390"/>
                  </a:lnTo>
                  <a:cubicBezTo>
                    <a:pt x="1363653" y="3681918"/>
                    <a:pt x="1418535" y="3648967"/>
                    <a:pt x="1456920" y="3599599"/>
                  </a:cubicBezTo>
                  <a:cubicBezTo>
                    <a:pt x="1495343" y="3550230"/>
                    <a:pt x="1511800" y="3489881"/>
                    <a:pt x="1506289" y="3429531"/>
                  </a:cubicBezTo>
                  <a:lnTo>
                    <a:pt x="1330704" y="2030498"/>
                  </a:lnTo>
                  <a:lnTo>
                    <a:pt x="1330704" y="1701295"/>
                  </a:lnTo>
                  <a:lnTo>
                    <a:pt x="1473340" y="2008524"/>
                  </a:lnTo>
                  <a:cubicBezTo>
                    <a:pt x="1517237" y="2107259"/>
                    <a:pt x="1648925" y="2156666"/>
                    <a:pt x="1747660" y="2112775"/>
                  </a:cubicBezTo>
                  <a:cubicBezTo>
                    <a:pt x="1797029" y="2090846"/>
                    <a:pt x="1835452" y="2046950"/>
                    <a:pt x="1857379" y="1997541"/>
                  </a:cubicBezTo>
                  <a:cubicBezTo>
                    <a:pt x="1873873" y="1937228"/>
                    <a:pt x="1873873" y="1882385"/>
                    <a:pt x="1846471" y="1832978"/>
                  </a:cubicBezTo>
                  <a:close/>
                  <a:moveTo>
                    <a:pt x="622984" y="439423"/>
                  </a:moveTo>
                  <a:cubicBezTo>
                    <a:pt x="617511" y="263838"/>
                    <a:pt x="749161" y="115735"/>
                    <a:pt x="924746" y="110219"/>
                  </a:cubicBezTo>
                  <a:lnTo>
                    <a:pt x="941202" y="110219"/>
                  </a:lnTo>
                  <a:cubicBezTo>
                    <a:pt x="1018009" y="110219"/>
                    <a:pt x="1094821" y="137659"/>
                    <a:pt x="1155171" y="192500"/>
                  </a:cubicBezTo>
                  <a:cubicBezTo>
                    <a:pt x="1215524" y="247379"/>
                    <a:pt x="1253907" y="329660"/>
                    <a:pt x="1259423" y="411936"/>
                  </a:cubicBezTo>
                  <a:cubicBezTo>
                    <a:pt x="1264895" y="587520"/>
                    <a:pt x="1133246" y="735624"/>
                    <a:pt x="957661" y="741140"/>
                  </a:cubicBezTo>
                  <a:cubicBezTo>
                    <a:pt x="776610" y="746650"/>
                    <a:pt x="628497" y="614962"/>
                    <a:pt x="622991" y="439417"/>
                  </a:cubicBezTo>
                  <a:close/>
                  <a:moveTo>
                    <a:pt x="1753182" y="1953669"/>
                  </a:moveTo>
                  <a:cubicBezTo>
                    <a:pt x="1742199" y="1975598"/>
                    <a:pt x="1725742" y="1997566"/>
                    <a:pt x="1703814" y="2008549"/>
                  </a:cubicBezTo>
                  <a:cubicBezTo>
                    <a:pt x="1654445" y="2030478"/>
                    <a:pt x="1594095" y="2008549"/>
                    <a:pt x="1572130" y="1959180"/>
                  </a:cubicBezTo>
                  <a:lnTo>
                    <a:pt x="1325252" y="1426999"/>
                  </a:lnTo>
                  <a:cubicBezTo>
                    <a:pt x="1314268" y="1405070"/>
                    <a:pt x="1286828" y="1394087"/>
                    <a:pt x="1264899" y="1394087"/>
                  </a:cubicBezTo>
                  <a:cubicBezTo>
                    <a:pt x="1237460" y="1399559"/>
                    <a:pt x="1221004" y="1421527"/>
                    <a:pt x="1221004" y="1448966"/>
                  </a:cubicBezTo>
                  <a:lnTo>
                    <a:pt x="1221004" y="2036031"/>
                  </a:lnTo>
                  <a:lnTo>
                    <a:pt x="1396588" y="3440549"/>
                  </a:lnTo>
                  <a:cubicBezTo>
                    <a:pt x="1402061" y="3473462"/>
                    <a:pt x="1391115" y="3506374"/>
                    <a:pt x="1369148" y="3533813"/>
                  </a:cubicBezTo>
                  <a:cubicBezTo>
                    <a:pt x="1347219" y="3561253"/>
                    <a:pt x="1319779" y="3577709"/>
                    <a:pt x="1286868" y="3583182"/>
                  </a:cubicBezTo>
                  <a:cubicBezTo>
                    <a:pt x="1221043" y="3594166"/>
                    <a:pt x="1155184" y="3544759"/>
                    <a:pt x="1149708" y="3478931"/>
                  </a:cubicBezTo>
                  <a:lnTo>
                    <a:pt x="990622" y="2195113"/>
                  </a:lnTo>
                  <a:cubicBezTo>
                    <a:pt x="985149" y="2167673"/>
                    <a:pt x="963182" y="2145744"/>
                    <a:pt x="935742" y="2145744"/>
                  </a:cubicBezTo>
                  <a:cubicBezTo>
                    <a:pt x="908302" y="2145744"/>
                    <a:pt x="886373" y="2167673"/>
                    <a:pt x="880862" y="2195113"/>
                  </a:cubicBezTo>
                  <a:lnTo>
                    <a:pt x="716260" y="3478931"/>
                  </a:lnTo>
                  <a:cubicBezTo>
                    <a:pt x="705277" y="3544756"/>
                    <a:pt x="650435" y="3594165"/>
                    <a:pt x="579100" y="3583182"/>
                  </a:cubicBezTo>
                  <a:cubicBezTo>
                    <a:pt x="546188" y="3577709"/>
                    <a:pt x="518748" y="3561253"/>
                    <a:pt x="496820" y="3533813"/>
                  </a:cubicBezTo>
                  <a:cubicBezTo>
                    <a:pt x="474892" y="3506373"/>
                    <a:pt x="469380" y="3473461"/>
                    <a:pt x="469380" y="3440549"/>
                  </a:cubicBezTo>
                  <a:lnTo>
                    <a:pt x="650432" y="2030544"/>
                  </a:lnTo>
                  <a:lnTo>
                    <a:pt x="650432" y="1448957"/>
                  </a:lnTo>
                  <a:cubicBezTo>
                    <a:pt x="650432" y="1421517"/>
                    <a:pt x="633975" y="1399588"/>
                    <a:pt x="606535" y="1394077"/>
                  </a:cubicBezTo>
                  <a:cubicBezTo>
                    <a:pt x="579096" y="1388605"/>
                    <a:pt x="557166" y="1399550"/>
                    <a:pt x="546183" y="1426990"/>
                  </a:cubicBezTo>
                  <a:lnTo>
                    <a:pt x="304772" y="1959210"/>
                  </a:lnTo>
                  <a:cubicBezTo>
                    <a:pt x="282843" y="2008578"/>
                    <a:pt x="222491" y="2030544"/>
                    <a:pt x="173088" y="2008578"/>
                  </a:cubicBezTo>
                  <a:cubicBezTo>
                    <a:pt x="151159" y="1997595"/>
                    <a:pt x="129192" y="1975666"/>
                    <a:pt x="123719" y="1953699"/>
                  </a:cubicBezTo>
                  <a:cubicBezTo>
                    <a:pt x="112736" y="1926259"/>
                    <a:pt x="118247" y="1904330"/>
                    <a:pt x="129192" y="1876891"/>
                  </a:cubicBezTo>
                  <a:lnTo>
                    <a:pt x="469378" y="1136247"/>
                  </a:lnTo>
                  <a:cubicBezTo>
                    <a:pt x="524258" y="1021013"/>
                    <a:pt x="639447" y="944203"/>
                    <a:pt x="765624" y="944203"/>
                  </a:cubicBezTo>
                  <a:lnTo>
                    <a:pt x="1111277" y="944203"/>
                  </a:lnTo>
                  <a:cubicBezTo>
                    <a:pt x="1237454" y="944203"/>
                    <a:pt x="1352689" y="1021011"/>
                    <a:pt x="1407523" y="1136247"/>
                  </a:cubicBezTo>
                  <a:lnTo>
                    <a:pt x="1753176" y="1882397"/>
                  </a:lnTo>
                  <a:cubicBezTo>
                    <a:pt x="1758687" y="1904326"/>
                    <a:pt x="1764160" y="1926255"/>
                    <a:pt x="1753176" y="1953694"/>
                  </a:cubicBezTo>
                  <a:close/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6" name="Forma libre: forma 95">
              <a:extLst>
                <a:ext uri="{FF2B5EF4-FFF2-40B4-BE49-F238E27FC236}">
                  <a16:creationId xmlns:a16="http://schemas.microsoft.com/office/drawing/2014/main" id="{85790606-4F7A-CFA8-59E3-91C960548A44}"/>
                </a:ext>
              </a:extLst>
            </p:cNvPr>
            <p:cNvSpPr/>
            <p:nvPr/>
          </p:nvSpPr>
          <p:spPr>
            <a:xfrm>
              <a:off x="5547360" y="2337206"/>
              <a:ext cx="1020513" cy="290812"/>
            </a:xfrm>
            <a:custGeom>
              <a:avLst/>
              <a:gdLst>
                <a:gd name="connsiteX0" fmla="*/ 976578 w 1020513"/>
                <a:gd name="connsiteY0" fmla="*/ 0 h 290812"/>
                <a:gd name="connsiteX1" fmla="*/ 38423 w 1020513"/>
                <a:gd name="connsiteY1" fmla="*/ 0 h 290812"/>
                <a:gd name="connsiteX2" fmla="*/ 0 w 1020513"/>
                <a:gd name="connsiteY2" fmla="*/ 43896 h 290812"/>
                <a:gd name="connsiteX3" fmla="*/ 0 w 1020513"/>
                <a:gd name="connsiteY3" fmla="*/ 252389 h 290812"/>
                <a:gd name="connsiteX4" fmla="*/ 38423 w 1020513"/>
                <a:gd name="connsiteY4" fmla="*/ 290813 h 290812"/>
                <a:gd name="connsiteX5" fmla="*/ 976617 w 1020513"/>
                <a:gd name="connsiteY5" fmla="*/ 290813 h 290812"/>
                <a:gd name="connsiteX6" fmla="*/ 1020514 w 1020513"/>
                <a:gd name="connsiteY6" fmla="*/ 252389 h 290812"/>
                <a:gd name="connsiteX7" fmla="*/ 1020514 w 1020513"/>
                <a:gd name="connsiteY7" fmla="*/ 43896 h 290812"/>
                <a:gd name="connsiteX8" fmla="*/ 976579 w 1020513"/>
                <a:gd name="connsiteY8" fmla="*/ 0 h 29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0513" h="290812">
                  <a:moveTo>
                    <a:pt x="976578" y="0"/>
                  </a:moveTo>
                  <a:lnTo>
                    <a:pt x="38423" y="0"/>
                  </a:lnTo>
                  <a:cubicBezTo>
                    <a:pt x="16494" y="0"/>
                    <a:pt x="0" y="16456"/>
                    <a:pt x="0" y="43896"/>
                  </a:cubicBezTo>
                  <a:lnTo>
                    <a:pt x="0" y="252389"/>
                  </a:lnTo>
                  <a:cubicBezTo>
                    <a:pt x="0" y="274318"/>
                    <a:pt x="16456" y="290813"/>
                    <a:pt x="38423" y="290813"/>
                  </a:cubicBezTo>
                  <a:lnTo>
                    <a:pt x="976617" y="290813"/>
                  </a:lnTo>
                  <a:cubicBezTo>
                    <a:pt x="998546" y="290813"/>
                    <a:pt x="1020514" y="274356"/>
                    <a:pt x="1020514" y="252389"/>
                  </a:cubicBezTo>
                  <a:lnTo>
                    <a:pt x="1020514" y="43896"/>
                  </a:lnTo>
                  <a:cubicBezTo>
                    <a:pt x="1020475" y="16456"/>
                    <a:pt x="998546" y="0"/>
                    <a:pt x="976579" y="0"/>
                  </a:cubicBezTo>
                  <a:close/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EEF24A14-0C71-A7AF-73C9-B7E60E2DBAF2}"/>
                </a:ext>
              </a:extLst>
            </p:cNvPr>
            <p:cNvSpPr/>
            <p:nvPr/>
          </p:nvSpPr>
          <p:spPr>
            <a:xfrm>
              <a:off x="5547360" y="2858414"/>
              <a:ext cx="1020513" cy="290812"/>
            </a:xfrm>
            <a:custGeom>
              <a:avLst/>
              <a:gdLst>
                <a:gd name="connsiteX0" fmla="*/ 976578 w 1020513"/>
                <a:gd name="connsiteY0" fmla="*/ 0 h 290812"/>
                <a:gd name="connsiteX1" fmla="*/ 38423 w 1020513"/>
                <a:gd name="connsiteY1" fmla="*/ 0 h 290812"/>
                <a:gd name="connsiteX2" fmla="*/ 0 w 1020513"/>
                <a:gd name="connsiteY2" fmla="*/ 43896 h 290812"/>
                <a:gd name="connsiteX3" fmla="*/ 0 w 1020513"/>
                <a:gd name="connsiteY3" fmla="*/ 252389 h 290812"/>
                <a:gd name="connsiteX4" fmla="*/ 38423 w 1020513"/>
                <a:gd name="connsiteY4" fmla="*/ 290812 h 290812"/>
                <a:gd name="connsiteX5" fmla="*/ 976617 w 1020513"/>
                <a:gd name="connsiteY5" fmla="*/ 290812 h 290812"/>
                <a:gd name="connsiteX6" fmla="*/ 1020514 w 1020513"/>
                <a:gd name="connsiteY6" fmla="*/ 252389 h 290812"/>
                <a:gd name="connsiteX7" fmla="*/ 1020514 w 1020513"/>
                <a:gd name="connsiteY7" fmla="*/ 43896 h 290812"/>
                <a:gd name="connsiteX8" fmla="*/ 976579 w 1020513"/>
                <a:gd name="connsiteY8" fmla="*/ 0 h 29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0513" h="290812">
                  <a:moveTo>
                    <a:pt x="976578" y="0"/>
                  </a:moveTo>
                  <a:lnTo>
                    <a:pt x="38423" y="0"/>
                  </a:lnTo>
                  <a:cubicBezTo>
                    <a:pt x="16494" y="0"/>
                    <a:pt x="0" y="16456"/>
                    <a:pt x="0" y="43896"/>
                  </a:cubicBezTo>
                  <a:lnTo>
                    <a:pt x="0" y="252389"/>
                  </a:lnTo>
                  <a:cubicBezTo>
                    <a:pt x="0" y="274318"/>
                    <a:pt x="16456" y="290812"/>
                    <a:pt x="38423" y="290812"/>
                  </a:cubicBezTo>
                  <a:lnTo>
                    <a:pt x="976617" y="290812"/>
                  </a:lnTo>
                  <a:cubicBezTo>
                    <a:pt x="998546" y="290812"/>
                    <a:pt x="1020514" y="274356"/>
                    <a:pt x="1020514" y="252389"/>
                  </a:cubicBezTo>
                  <a:lnTo>
                    <a:pt x="1020514" y="43896"/>
                  </a:lnTo>
                  <a:cubicBezTo>
                    <a:pt x="1020475" y="16456"/>
                    <a:pt x="998546" y="0"/>
                    <a:pt x="976579" y="0"/>
                  </a:cubicBezTo>
                  <a:close/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grpSp>
        <p:nvGrpSpPr>
          <p:cNvPr id="138" name="Grupo 137">
            <a:extLst>
              <a:ext uri="{FF2B5EF4-FFF2-40B4-BE49-F238E27FC236}">
                <a16:creationId xmlns:a16="http://schemas.microsoft.com/office/drawing/2014/main" id="{17AB0EA5-0DA6-2992-018A-E26F1BF51DDD}"/>
              </a:ext>
            </a:extLst>
          </p:cNvPr>
          <p:cNvGrpSpPr/>
          <p:nvPr/>
        </p:nvGrpSpPr>
        <p:grpSpPr>
          <a:xfrm>
            <a:off x="10796880" y="4580911"/>
            <a:ext cx="1165139" cy="1656377"/>
            <a:chOff x="4518944" y="518558"/>
            <a:chExt cx="3140705" cy="4464867"/>
          </a:xfrm>
        </p:grpSpPr>
        <p:sp>
          <p:nvSpPr>
            <p:cNvPr id="139" name="Forma libre: forma 138">
              <a:extLst>
                <a:ext uri="{FF2B5EF4-FFF2-40B4-BE49-F238E27FC236}">
                  <a16:creationId xmlns:a16="http://schemas.microsoft.com/office/drawing/2014/main" id="{E6A8FD86-C51F-99DA-E385-EE4DA8AA3BC6}"/>
                </a:ext>
              </a:extLst>
            </p:cNvPr>
            <p:cNvSpPr/>
            <p:nvPr/>
          </p:nvSpPr>
          <p:spPr>
            <a:xfrm>
              <a:off x="4518944" y="2531669"/>
              <a:ext cx="1462536" cy="2451735"/>
            </a:xfrm>
            <a:custGeom>
              <a:avLst/>
              <a:gdLst>
                <a:gd name="connsiteX0" fmla="*/ 1006666 w 1462536"/>
                <a:gd name="connsiteY0" fmla="*/ 922999 h 2451735"/>
                <a:gd name="connsiteX1" fmla="*/ 1237585 w 1462536"/>
                <a:gd name="connsiteY1" fmla="*/ 501418 h 2451735"/>
                <a:gd name="connsiteX2" fmla="*/ 736128 w 1462536"/>
                <a:gd name="connsiteY2" fmla="*/ 0 h 2451735"/>
                <a:gd name="connsiteX3" fmla="*/ 234710 w 1462536"/>
                <a:gd name="connsiteY3" fmla="*/ 501418 h 2451735"/>
                <a:gd name="connsiteX4" fmla="*/ 461994 w 1462536"/>
                <a:gd name="connsiteY4" fmla="*/ 920745 h 2451735"/>
                <a:gd name="connsiteX5" fmla="*/ 0 w 1462536"/>
                <a:gd name="connsiteY5" fmla="*/ 1555336 h 2451735"/>
                <a:gd name="connsiteX6" fmla="*/ 0 w 1462536"/>
                <a:gd name="connsiteY6" fmla="*/ 2451696 h 2451735"/>
                <a:gd name="connsiteX7" fmla="*/ 216879 w 1462536"/>
                <a:gd name="connsiteY7" fmla="*/ 2451696 h 2451735"/>
                <a:gd name="connsiteX8" fmla="*/ 216918 w 1462536"/>
                <a:gd name="connsiteY8" fmla="*/ 1555375 h 2451735"/>
                <a:gd name="connsiteX9" fmla="*/ 667243 w 1462536"/>
                <a:gd name="connsiteY9" fmla="*/ 1105010 h 2451735"/>
                <a:gd name="connsiteX10" fmla="*/ 795292 w 1462536"/>
                <a:gd name="connsiteY10" fmla="*/ 1105010 h 2451735"/>
                <a:gd name="connsiteX11" fmla="*/ 1245617 w 1462536"/>
                <a:gd name="connsiteY11" fmla="*/ 1555375 h 2451735"/>
                <a:gd name="connsiteX12" fmla="*/ 1245617 w 1462536"/>
                <a:gd name="connsiteY12" fmla="*/ 2451735 h 2451735"/>
                <a:gd name="connsiteX13" fmla="*/ 1462536 w 1462536"/>
                <a:gd name="connsiteY13" fmla="*/ 2451735 h 2451735"/>
                <a:gd name="connsiteX14" fmla="*/ 1462536 w 1462536"/>
                <a:gd name="connsiteY14" fmla="*/ 1555375 h 2451735"/>
                <a:gd name="connsiteX15" fmla="*/ 1006665 w 1462536"/>
                <a:gd name="connsiteY15" fmla="*/ 922999 h 2451735"/>
                <a:gd name="connsiteX16" fmla="*/ 736138 w 1462536"/>
                <a:gd name="connsiteY16" fmla="*/ 216958 h 2451735"/>
                <a:gd name="connsiteX17" fmla="*/ 1020715 w 1462536"/>
                <a:gd name="connsiteY17" fmla="*/ 501418 h 2451735"/>
                <a:gd name="connsiteX18" fmla="*/ 736138 w 1462536"/>
                <a:gd name="connsiteY18" fmla="*/ 785956 h 2451735"/>
                <a:gd name="connsiteX19" fmla="*/ 451599 w 1462536"/>
                <a:gd name="connsiteY19" fmla="*/ 501418 h 2451735"/>
                <a:gd name="connsiteX20" fmla="*/ 736138 w 1462536"/>
                <a:gd name="connsiteY20" fmla="*/ 216958 h 245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62536" h="2451735">
                  <a:moveTo>
                    <a:pt x="1006666" y="922999"/>
                  </a:moveTo>
                  <a:cubicBezTo>
                    <a:pt x="1145355" y="833676"/>
                    <a:pt x="1237585" y="678296"/>
                    <a:pt x="1237585" y="501418"/>
                  </a:cubicBezTo>
                  <a:cubicBezTo>
                    <a:pt x="1237585" y="224952"/>
                    <a:pt x="1012633" y="0"/>
                    <a:pt x="736128" y="0"/>
                  </a:cubicBezTo>
                  <a:cubicBezTo>
                    <a:pt x="459662" y="0"/>
                    <a:pt x="234710" y="224952"/>
                    <a:pt x="234710" y="501418"/>
                  </a:cubicBezTo>
                  <a:cubicBezTo>
                    <a:pt x="234710" y="676659"/>
                    <a:pt x="325295" y="831111"/>
                    <a:pt x="461994" y="920745"/>
                  </a:cubicBezTo>
                  <a:cubicBezTo>
                    <a:pt x="194218" y="1007542"/>
                    <a:pt x="0" y="1259090"/>
                    <a:pt x="0" y="1555336"/>
                  </a:cubicBezTo>
                  <a:lnTo>
                    <a:pt x="0" y="2451696"/>
                  </a:lnTo>
                  <a:lnTo>
                    <a:pt x="216879" y="2451696"/>
                  </a:lnTo>
                  <a:lnTo>
                    <a:pt x="216918" y="1555375"/>
                  </a:lnTo>
                  <a:cubicBezTo>
                    <a:pt x="216918" y="1307076"/>
                    <a:pt x="418944" y="1105010"/>
                    <a:pt x="667243" y="1105010"/>
                  </a:cubicBezTo>
                  <a:lnTo>
                    <a:pt x="795292" y="1105010"/>
                  </a:lnTo>
                  <a:cubicBezTo>
                    <a:pt x="1043551" y="1105010"/>
                    <a:pt x="1245617" y="1307076"/>
                    <a:pt x="1245617" y="1555375"/>
                  </a:cubicBezTo>
                  <a:lnTo>
                    <a:pt x="1245617" y="2451735"/>
                  </a:lnTo>
                  <a:lnTo>
                    <a:pt x="1462536" y="2451735"/>
                  </a:lnTo>
                  <a:lnTo>
                    <a:pt x="1462536" y="1555375"/>
                  </a:lnTo>
                  <a:cubicBezTo>
                    <a:pt x="1462536" y="1261382"/>
                    <a:pt x="1271188" y="1011673"/>
                    <a:pt x="1006665" y="922999"/>
                  </a:cubicBezTo>
                  <a:close/>
                  <a:moveTo>
                    <a:pt x="736138" y="216958"/>
                  </a:moveTo>
                  <a:cubicBezTo>
                    <a:pt x="893049" y="216958"/>
                    <a:pt x="1020715" y="344624"/>
                    <a:pt x="1020715" y="501418"/>
                  </a:cubicBezTo>
                  <a:cubicBezTo>
                    <a:pt x="1020715" y="658290"/>
                    <a:pt x="893088" y="785956"/>
                    <a:pt x="736138" y="785956"/>
                  </a:cubicBezTo>
                  <a:cubicBezTo>
                    <a:pt x="579266" y="785956"/>
                    <a:pt x="451599" y="658329"/>
                    <a:pt x="451599" y="501418"/>
                  </a:cubicBezTo>
                  <a:cubicBezTo>
                    <a:pt x="451637" y="344624"/>
                    <a:pt x="579227" y="216958"/>
                    <a:pt x="736138" y="216958"/>
                  </a:cubicBez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0" name="Forma libre: forma 139">
              <a:extLst>
                <a:ext uri="{FF2B5EF4-FFF2-40B4-BE49-F238E27FC236}">
                  <a16:creationId xmlns:a16="http://schemas.microsoft.com/office/drawing/2014/main" id="{1FF48719-8407-5035-2374-1E7B0C98A230}"/>
                </a:ext>
              </a:extLst>
            </p:cNvPr>
            <p:cNvSpPr/>
            <p:nvPr/>
          </p:nvSpPr>
          <p:spPr>
            <a:xfrm>
              <a:off x="6197076" y="2531669"/>
              <a:ext cx="1462573" cy="2451756"/>
            </a:xfrm>
            <a:custGeom>
              <a:avLst/>
              <a:gdLst>
                <a:gd name="connsiteX0" fmla="*/ 1006588 w 1462573"/>
                <a:gd name="connsiteY0" fmla="*/ 922999 h 2451756"/>
                <a:gd name="connsiteX1" fmla="*/ 1237624 w 1462573"/>
                <a:gd name="connsiteY1" fmla="*/ 501418 h 2451756"/>
                <a:gd name="connsiteX2" fmla="*/ 736099 w 1462573"/>
                <a:gd name="connsiteY2" fmla="*/ 0 h 2451756"/>
                <a:gd name="connsiteX3" fmla="*/ 234642 w 1462573"/>
                <a:gd name="connsiteY3" fmla="*/ 501418 h 2451756"/>
                <a:gd name="connsiteX4" fmla="*/ 461887 w 1462573"/>
                <a:gd name="connsiteY4" fmla="*/ 920745 h 2451756"/>
                <a:gd name="connsiteX5" fmla="*/ 0 w 1462573"/>
                <a:gd name="connsiteY5" fmla="*/ 1555336 h 2451756"/>
                <a:gd name="connsiteX6" fmla="*/ 0 w 1462573"/>
                <a:gd name="connsiteY6" fmla="*/ 2451696 h 2451756"/>
                <a:gd name="connsiteX7" fmla="*/ 216919 w 1462573"/>
                <a:gd name="connsiteY7" fmla="*/ 2451696 h 2451756"/>
                <a:gd name="connsiteX8" fmla="*/ 216919 w 1462573"/>
                <a:gd name="connsiteY8" fmla="*/ 2388589 h 2451756"/>
                <a:gd name="connsiteX9" fmla="*/ 279950 w 1462573"/>
                <a:gd name="connsiteY9" fmla="*/ 2451696 h 2451756"/>
                <a:gd name="connsiteX10" fmla="*/ 382173 w 1462573"/>
                <a:gd name="connsiteY10" fmla="*/ 2451696 h 2451756"/>
                <a:gd name="connsiteX11" fmla="*/ 216885 w 1462573"/>
                <a:gd name="connsiteY11" fmla="*/ 2286330 h 2451756"/>
                <a:gd name="connsiteX12" fmla="*/ 216885 w 1462573"/>
                <a:gd name="connsiteY12" fmla="*/ 2183343 h 2451756"/>
                <a:gd name="connsiteX13" fmla="*/ 485160 w 1462573"/>
                <a:gd name="connsiteY13" fmla="*/ 2451696 h 2451756"/>
                <a:gd name="connsiteX14" fmla="*/ 587423 w 1462573"/>
                <a:gd name="connsiteY14" fmla="*/ 2451696 h 2451756"/>
                <a:gd name="connsiteX15" fmla="*/ 216856 w 1462573"/>
                <a:gd name="connsiteY15" fmla="*/ 2081129 h 2451756"/>
                <a:gd name="connsiteX16" fmla="*/ 216856 w 1462573"/>
                <a:gd name="connsiteY16" fmla="*/ 1978141 h 2451756"/>
                <a:gd name="connsiteX17" fmla="*/ 690372 w 1462573"/>
                <a:gd name="connsiteY17" fmla="*/ 2451657 h 2451756"/>
                <a:gd name="connsiteX18" fmla="*/ 792634 w 1462573"/>
                <a:gd name="connsiteY18" fmla="*/ 2451657 h 2451756"/>
                <a:gd name="connsiteX19" fmla="*/ 216934 w 1462573"/>
                <a:gd name="connsiteY19" fmla="*/ 1875996 h 2451756"/>
                <a:gd name="connsiteX20" fmla="*/ 216934 w 1462573"/>
                <a:gd name="connsiteY20" fmla="*/ 1773009 h 2451756"/>
                <a:gd name="connsiteX21" fmla="*/ 895651 w 1462573"/>
                <a:gd name="connsiteY21" fmla="*/ 2451725 h 2451756"/>
                <a:gd name="connsiteX22" fmla="*/ 997874 w 1462573"/>
                <a:gd name="connsiteY22" fmla="*/ 2451725 h 2451756"/>
                <a:gd name="connsiteX23" fmla="*/ 216934 w 1462573"/>
                <a:gd name="connsiteY23" fmla="*/ 1670785 h 2451756"/>
                <a:gd name="connsiteX24" fmla="*/ 216934 w 1462573"/>
                <a:gd name="connsiteY24" fmla="*/ 1567798 h 2451756"/>
                <a:gd name="connsiteX25" fmla="*/ 1100862 w 1462573"/>
                <a:gd name="connsiteY25" fmla="*/ 2451725 h 2451756"/>
                <a:gd name="connsiteX26" fmla="*/ 1203085 w 1462573"/>
                <a:gd name="connsiteY26" fmla="*/ 2451725 h 2451756"/>
                <a:gd name="connsiteX27" fmla="*/ 224752 w 1462573"/>
                <a:gd name="connsiteY27" fmla="*/ 1473393 h 2451756"/>
                <a:gd name="connsiteX28" fmla="*/ 247561 w 1462573"/>
                <a:gd name="connsiteY28" fmla="*/ 1393255 h 2451756"/>
                <a:gd name="connsiteX29" fmla="*/ 1245694 w 1462573"/>
                <a:gd name="connsiteY29" fmla="*/ 2391290 h 2451756"/>
                <a:gd name="connsiteX30" fmla="*/ 1245694 w 1462573"/>
                <a:gd name="connsiteY30" fmla="*/ 2451757 h 2451756"/>
                <a:gd name="connsiteX31" fmla="*/ 1462573 w 1462573"/>
                <a:gd name="connsiteY31" fmla="*/ 2451757 h 2451756"/>
                <a:gd name="connsiteX32" fmla="*/ 1462573 w 1462573"/>
                <a:gd name="connsiteY32" fmla="*/ 1555396 h 2451756"/>
                <a:gd name="connsiteX33" fmla="*/ 1006663 w 1462573"/>
                <a:gd name="connsiteY33" fmla="*/ 923020 h 2451756"/>
                <a:gd name="connsiteX34" fmla="*/ 503416 w 1462573"/>
                <a:gd name="connsiteY34" fmla="*/ 1136312 h 2451756"/>
                <a:gd name="connsiteX35" fmla="*/ 583171 w 1462573"/>
                <a:gd name="connsiteY35" fmla="*/ 1113120 h 2451756"/>
                <a:gd name="connsiteX36" fmla="*/ 1245585 w 1462573"/>
                <a:gd name="connsiteY36" fmla="*/ 1775534 h 2451756"/>
                <a:gd name="connsiteX37" fmla="*/ 1245585 w 1462573"/>
                <a:gd name="connsiteY37" fmla="*/ 1878522 h 2451756"/>
                <a:gd name="connsiteX38" fmla="*/ 1245629 w 1462573"/>
                <a:gd name="connsiteY38" fmla="*/ 1980816 h 2451756"/>
                <a:gd name="connsiteX39" fmla="*/ 1245629 w 1462573"/>
                <a:gd name="connsiteY39" fmla="*/ 2083725 h 2451756"/>
                <a:gd name="connsiteX40" fmla="*/ 375103 w 1462573"/>
                <a:gd name="connsiteY40" fmla="*/ 1213347 h 2451756"/>
                <a:gd name="connsiteX41" fmla="*/ 435073 w 1462573"/>
                <a:gd name="connsiteY41" fmla="*/ 1170293 h 2451756"/>
                <a:gd name="connsiteX42" fmla="*/ 677277 w 1462573"/>
                <a:gd name="connsiteY42" fmla="*/ 1104971 h 2451756"/>
                <a:gd name="connsiteX43" fmla="*/ 780304 w 1462573"/>
                <a:gd name="connsiteY43" fmla="*/ 1104971 h 2451756"/>
                <a:gd name="connsiteX44" fmla="*/ 1245589 w 1462573"/>
                <a:gd name="connsiteY44" fmla="*/ 1570335 h 2451756"/>
                <a:gd name="connsiteX45" fmla="*/ 1245589 w 1462573"/>
                <a:gd name="connsiteY45" fmla="*/ 1673323 h 2451756"/>
                <a:gd name="connsiteX46" fmla="*/ 463807 w 1462573"/>
                <a:gd name="connsiteY46" fmla="*/ 583351 h 2451756"/>
                <a:gd name="connsiteX47" fmla="*/ 654204 w 1462573"/>
                <a:gd name="connsiteY47" fmla="*/ 773788 h 2451756"/>
                <a:gd name="connsiteX48" fmla="*/ 463807 w 1462573"/>
                <a:gd name="connsiteY48" fmla="*/ 583351 h 2451756"/>
                <a:gd name="connsiteX49" fmla="*/ 565374 w 1462573"/>
                <a:gd name="connsiteY49" fmla="*/ 274398 h 2451756"/>
                <a:gd name="connsiteX50" fmla="*/ 963157 w 1462573"/>
                <a:gd name="connsiteY50" fmla="*/ 672211 h 2451756"/>
                <a:gd name="connsiteX51" fmla="*/ 912296 w 1462573"/>
                <a:gd name="connsiteY51" fmla="*/ 724373 h 2451756"/>
                <a:gd name="connsiteX52" fmla="*/ 513180 w 1462573"/>
                <a:gd name="connsiteY52" fmla="*/ 325297 h 2451756"/>
                <a:gd name="connsiteX53" fmla="*/ 565381 w 1462573"/>
                <a:gd name="connsiteY53" fmla="*/ 274397 h 2451756"/>
                <a:gd name="connsiteX54" fmla="*/ 1019599 w 1462573"/>
                <a:gd name="connsiteY54" fmla="*/ 523422 h 2451756"/>
                <a:gd name="connsiteX55" fmla="*/ 1000195 w 1462573"/>
                <a:gd name="connsiteY55" fmla="*/ 607043 h 2451756"/>
                <a:gd name="connsiteX56" fmla="*/ 630735 w 1462573"/>
                <a:gd name="connsiteY56" fmla="*/ 237465 h 2451756"/>
                <a:gd name="connsiteX57" fmla="*/ 714278 w 1462573"/>
                <a:gd name="connsiteY57" fmla="*/ 218062 h 2451756"/>
                <a:gd name="connsiteX58" fmla="*/ 832571 w 1462573"/>
                <a:gd name="connsiteY58" fmla="*/ 234142 h 2451756"/>
                <a:gd name="connsiteX59" fmla="*/ 1003600 w 1462573"/>
                <a:gd name="connsiteY59" fmla="*/ 405171 h 2451756"/>
                <a:gd name="connsiteX60" fmla="*/ 848415 w 1462573"/>
                <a:gd name="connsiteY60" fmla="*/ 762727 h 2451756"/>
                <a:gd name="connsiteX61" fmla="*/ 766900 w 1462573"/>
                <a:gd name="connsiteY61" fmla="*/ 784197 h 2451756"/>
                <a:gd name="connsiteX62" fmla="*/ 453470 w 1462573"/>
                <a:gd name="connsiteY62" fmla="*/ 470688 h 2451756"/>
                <a:gd name="connsiteX63" fmla="*/ 474863 w 1462573"/>
                <a:gd name="connsiteY63" fmla="*/ 389211 h 2451756"/>
                <a:gd name="connsiteX64" fmla="*/ 893689 w 1462573"/>
                <a:gd name="connsiteY64" fmla="*/ 1116188 h 2451756"/>
                <a:gd name="connsiteX65" fmla="*/ 1234443 w 1462573"/>
                <a:gd name="connsiteY65" fmla="*/ 1457021 h 2451756"/>
                <a:gd name="connsiteX66" fmla="*/ 281210 w 1462573"/>
                <a:gd name="connsiteY66" fmla="*/ 1324535 h 2451756"/>
                <a:gd name="connsiteX67" fmla="*/ 324073 w 1462573"/>
                <a:gd name="connsiteY67" fmla="*/ 1264412 h 2451756"/>
                <a:gd name="connsiteX68" fmla="*/ 1245612 w 1462573"/>
                <a:gd name="connsiteY68" fmla="*/ 2185951 h 2451756"/>
                <a:gd name="connsiteX69" fmla="*/ 1245612 w 1462573"/>
                <a:gd name="connsiteY69" fmla="*/ 2288939 h 2451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462573" h="2451756">
                  <a:moveTo>
                    <a:pt x="1006588" y="922999"/>
                  </a:moveTo>
                  <a:cubicBezTo>
                    <a:pt x="1145276" y="833676"/>
                    <a:pt x="1237624" y="678296"/>
                    <a:pt x="1237624" y="501418"/>
                  </a:cubicBezTo>
                  <a:cubicBezTo>
                    <a:pt x="1237624" y="224952"/>
                    <a:pt x="1012633" y="0"/>
                    <a:pt x="736099" y="0"/>
                  </a:cubicBezTo>
                  <a:cubicBezTo>
                    <a:pt x="459633" y="0"/>
                    <a:pt x="234642" y="224952"/>
                    <a:pt x="234642" y="501418"/>
                  </a:cubicBezTo>
                  <a:cubicBezTo>
                    <a:pt x="234642" y="676659"/>
                    <a:pt x="325227" y="831111"/>
                    <a:pt x="461887" y="920745"/>
                  </a:cubicBezTo>
                  <a:cubicBezTo>
                    <a:pt x="194189" y="1007542"/>
                    <a:pt x="0" y="1259090"/>
                    <a:pt x="0" y="1555336"/>
                  </a:cubicBezTo>
                  <a:lnTo>
                    <a:pt x="0" y="2451696"/>
                  </a:lnTo>
                  <a:lnTo>
                    <a:pt x="216919" y="2451696"/>
                  </a:lnTo>
                  <a:lnTo>
                    <a:pt x="216919" y="2388589"/>
                  </a:lnTo>
                  <a:lnTo>
                    <a:pt x="279950" y="2451696"/>
                  </a:lnTo>
                  <a:lnTo>
                    <a:pt x="382173" y="2451696"/>
                  </a:lnTo>
                  <a:lnTo>
                    <a:pt x="216885" y="2286330"/>
                  </a:lnTo>
                  <a:lnTo>
                    <a:pt x="216885" y="2183343"/>
                  </a:lnTo>
                  <a:lnTo>
                    <a:pt x="485160" y="2451696"/>
                  </a:lnTo>
                  <a:lnTo>
                    <a:pt x="587423" y="2451696"/>
                  </a:lnTo>
                  <a:lnTo>
                    <a:pt x="216856" y="2081129"/>
                  </a:lnTo>
                  <a:lnTo>
                    <a:pt x="216856" y="1978141"/>
                  </a:lnTo>
                  <a:lnTo>
                    <a:pt x="690372" y="2451657"/>
                  </a:lnTo>
                  <a:lnTo>
                    <a:pt x="792634" y="2451657"/>
                  </a:lnTo>
                  <a:lnTo>
                    <a:pt x="216934" y="1875996"/>
                  </a:lnTo>
                  <a:lnTo>
                    <a:pt x="216934" y="1773009"/>
                  </a:lnTo>
                  <a:lnTo>
                    <a:pt x="895651" y="2451725"/>
                  </a:lnTo>
                  <a:lnTo>
                    <a:pt x="997874" y="2451725"/>
                  </a:lnTo>
                  <a:lnTo>
                    <a:pt x="216934" y="1670785"/>
                  </a:lnTo>
                  <a:lnTo>
                    <a:pt x="216934" y="1567798"/>
                  </a:lnTo>
                  <a:lnTo>
                    <a:pt x="1100862" y="2451725"/>
                  </a:lnTo>
                  <a:lnTo>
                    <a:pt x="1203085" y="2451725"/>
                  </a:lnTo>
                  <a:lnTo>
                    <a:pt x="224752" y="1473393"/>
                  </a:lnTo>
                  <a:cubicBezTo>
                    <a:pt x="229842" y="1445647"/>
                    <a:pt x="237573" y="1418972"/>
                    <a:pt x="247561" y="1393255"/>
                  </a:cubicBezTo>
                  <a:lnTo>
                    <a:pt x="1245694" y="2391290"/>
                  </a:lnTo>
                  <a:lnTo>
                    <a:pt x="1245694" y="2451757"/>
                  </a:lnTo>
                  <a:lnTo>
                    <a:pt x="1462573" y="2451757"/>
                  </a:lnTo>
                  <a:lnTo>
                    <a:pt x="1462573" y="1555396"/>
                  </a:lnTo>
                  <a:cubicBezTo>
                    <a:pt x="1462573" y="1261365"/>
                    <a:pt x="1271225" y="1011694"/>
                    <a:pt x="1006663" y="923020"/>
                  </a:cubicBezTo>
                  <a:close/>
                  <a:moveTo>
                    <a:pt x="503416" y="1136312"/>
                  </a:moveTo>
                  <a:cubicBezTo>
                    <a:pt x="528981" y="1126286"/>
                    <a:pt x="555540" y="1118364"/>
                    <a:pt x="583171" y="1113120"/>
                  </a:cubicBezTo>
                  <a:lnTo>
                    <a:pt x="1245585" y="1775534"/>
                  </a:lnTo>
                  <a:lnTo>
                    <a:pt x="1245585" y="1878522"/>
                  </a:lnTo>
                  <a:close/>
                  <a:moveTo>
                    <a:pt x="1245629" y="1980816"/>
                  </a:moveTo>
                  <a:lnTo>
                    <a:pt x="1245629" y="2083725"/>
                  </a:lnTo>
                  <a:lnTo>
                    <a:pt x="375103" y="1213347"/>
                  </a:lnTo>
                  <a:cubicBezTo>
                    <a:pt x="393818" y="1197312"/>
                    <a:pt x="413947" y="1182998"/>
                    <a:pt x="435073" y="1170293"/>
                  </a:cubicBezTo>
                  <a:close/>
                  <a:moveTo>
                    <a:pt x="677277" y="1104971"/>
                  </a:moveTo>
                  <a:lnTo>
                    <a:pt x="780304" y="1104971"/>
                  </a:lnTo>
                  <a:lnTo>
                    <a:pt x="1245589" y="1570335"/>
                  </a:lnTo>
                  <a:lnTo>
                    <a:pt x="1245589" y="1673323"/>
                  </a:lnTo>
                  <a:close/>
                  <a:moveTo>
                    <a:pt x="463807" y="583351"/>
                  </a:moveTo>
                  <a:lnTo>
                    <a:pt x="654204" y="773788"/>
                  </a:lnTo>
                  <a:cubicBezTo>
                    <a:pt x="563121" y="746348"/>
                    <a:pt x="491249" y="674474"/>
                    <a:pt x="463807" y="583351"/>
                  </a:cubicBezTo>
                  <a:close/>
                  <a:moveTo>
                    <a:pt x="565374" y="274398"/>
                  </a:moveTo>
                  <a:lnTo>
                    <a:pt x="963157" y="672211"/>
                  </a:lnTo>
                  <a:cubicBezTo>
                    <a:pt x="948462" y="691691"/>
                    <a:pt x="931431" y="709256"/>
                    <a:pt x="912296" y="724373"/>
                  </a:cubicBezTo>
                  <a:lnTo>
                    <a:pt x="513180" y="325297"/>
                  </a:lnTo>
                  <a:cubicBezTo>
                    <a:pt x="528336" y="306162"/>
                    <a:pt x="545940" y="289170"/>
                    <a:pt x="565381" y="274397"/>
                  </a:cubicBezTo>
                  <a:close/>
                  <a:moveTo>
                    <a:pt x="1019599" y="523422"/>
                  </a:moveTo>
                  <a:cubicBezTo>
                    <a:pt x="1017302" y="552737"/>
                    <a:pt x="1010643" y="580828"/>
                    <a:pt x="1000195" y="607043"/>
                  </a:cubicBezTo>
                  <a:lnTo>
                    <a:pt x="630735" y="237465"/>
                  </a:lnTo>
                  <a:cubicBezTo>
                    <a:pt x="656912" y="226979"/>
                    <a:pt x="684925" y="220282"/>
                    <a:pt x="714278" y="218062"/>
                  </a:cubicBezTo>
                  <a:close/>
                  <a:moveTo>
                    <a:pt x="832571" y="234142"/>
                  </a:moveTo>
                  <a:cubicBezTo>
                    <a:pt x="911944" y="262845"/>
                    <a:pt x="974826" y="325723"/>
                    <a:pt x="1003600" y="405171"/>
                  </a:cubicBezTo>
                  <a:close/>
                  <a:moveTo>
                    <a:pt x="848415" y="762727"/>
                  </a:moveTo>
                  <a:cubicBezTo>
                    <a:pt x="822889" y="773749"/>
                    <a:pt x="795526" y="781059"/>
                    <a:pt x="766900" y="784197"/>
                  </a:cubicBezTo>
                  <a:lnTo>
                    <a:pt x="453470" y="470688"/>
                  </a:lnTo>
                  <a:cubicBezTo>
                    <a:pt x="456531" y="442062"/>
                    <a:pt x="463841" y="414660"/>
                    <a:pt x="474863" y="389211"/>
                  </a:cubicBezTo>
                  <a:close/>
                  <a:moveTo>
                    <a:pt x="893689" y="1116188"/>
                  </a:moveTo>
                  <a:cubicBezTo>
                    <a:pt x="1063111" y="1154038"/>
                    <a:pt x="1196597" y="1287599"/>
                    <a:pt x="1234443" y="1457021"/>
                  </a:cubicBezTo>
                  <a:close/>
                  <a:moveTo>
                    <a:pt x="281210" y="1324535"/>
                  </a:moveTo>
                  <a:cubicBezTo>
                    <a:pt x="293955" y="1303410"/>
                    <a:pt x="308153" y="1283164"/>
                    <a:pt x="324073" y="1264412"/>
                  </a:cubicBezTo>
                  <a:lnTo>
                    <a:pt x="1245612" y="2185951"/>
                  </a:lnTo>
                  <a:lnTo>
                    <a:pt x="1245612" y="2288939"/>
                  </a:ln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1" name="Forma libre: forma 140">
              <a:extLst>
                <a:ext uri="{FF2B5EF4-FFF2-40B4-BE49-F238E27FC236}">
                  <a16:creationId xmlns:a16="http://schemas.microsoft.com/office/drawing/2014/main" id="{D8283442-0428-00F0-6CA3-26F42CF2492C}"/>
                </a:ext>
              </a:extLst>
            </p:cNvPr>
            <p:cNvSpPr/>
            <p:nvPr/>
          </p:nvSpPr>
          <p:spPr>
            <a:xfrm>
              <a:off x="5369183" y="518558"/>
              <a:ext cx="1500373" cy="1898004"/>
            </a:xfrm>
            <a:custGeom>
              <a:avLst/>
              <a:gdLst>
                <a:gd name="connsiteX0" fmla="*/ 117533 w 1500373"/>
                <a:gd name="connsiteY0" fmla="*/ 1898005 h 1898004"/>
                <a:gd name="connsiteX1" fmla="*/ 56186 w 1500373"/>
                <a:gd name="connsiteY1" fmla="*/ 1878984 h 1898004"/>
                <a:gd name="connsiteX2" fmla="*/ 15313 w 1500373"/>
                <a:gd name="connsiteY2" fmla="*/ 1753346 h 1898004"/>
                <a:gd name="connsiteX3" fmla="*/ 193190 w 1500373"/>
                <a:gd name="connsiteY3" fmla="*/ 1251507 h 1898004"/>
                <a:gd name="connsiteX4" fmla="*/ 0 w 1500373"/>
                <a:gd name="connsiteY4" fmla="*/ 750167 h 1898004"/>
                <a:gd name="connsiteX5" fmla="*/ 750206 w 1500373"/>
                <a:gd name="connsiteY5" fmla="*/ 0 h 1898004"/>
                <a:gd name="connsiteX6" fmla="*/ 1500374 w 1500373"/>
                <a:gd name="connsiteY6" fmla="*/ 750167 h 1898004"/>
                <a:gd name="connsiteX7" fmla="*/ 750206 w 1500373"/>
                <a:gd name="connsiteY7" fmla="*/ 1500334 h 1898004"/>
                <a:gd name="connsiteX8" fmla="*/ 632866 w 1500373"/>
                <a:gd name="connsiteY8" fmla="*/ 1490690 h 1898004"/>
                <a:gd name="connsiteX9" fmla="*/ 188125 w 1500373"/>
                <a:gd name="connsiteY9" fmla="*/ 1871897 h 1898004"/>
                <a:gd name="connsiteX10" fmla="*/ 117517 w 1500373"/>
                <a:gd name="connsiteY10" fmla="*/ 1897998 h 1898004"/>
                <a:gd name="connsiteX11" fmla="*/ 750212 w 1500373"/>
                <a:gd name="connsiteY11" fmla="*/ 216913 h 1898004"/>
                <a:gd name="connsiteX12" fmla="*/ 216915 w 1500373"/>
                <a:gd name="connsiteY12" fmla="*/ 750210 h 1898004"/>
                <a:gd name="connsiteX13" fmla="*/ 391275 w 1500373"/>
                <a:gd name="connsiteY13" fmla="*/ 1143585 h 1898004"/>
                <a:gd name="connsiteX14" fmla="*/ 420283 w 1500373"/>
                <a:gd name="connsiteY14" fmla="*/ 1259887 h 1898004"/>
                <a:gd name="connsiteX15" fmla="*/ 355491 w 1500373"/>
                <a:gd name="connsiteY15" fmla="*/ 1442741 h 1898004"/>
                <a:gd name="connsiteX16" fmla="*/ 531615 w 1500373"/>
                <a:gd name="connsiteY16" fmla="*/ 1291806 h 1898004"/>
                <a:gd name="connsiteX17" fmla="*/ 627175 w 1500373"/>
                <a:gd name="connsiteY17" fmla="*/ 1268614 h 1898004"/>
                <a:gd name="connsiteX18" fmla="*/ 750139 w 1500373"/>
                <a:gd name="connsiteY18" fmla="*/ 1283539 h 1898004"/>
                <a:gd name="connsiteX19" fmla="*/ 1283437 w 1500373"/>
                <a:gd name="connsiteY19" fmla="*/ 750242 h 1898004"/>
                <a:gd name="connsiteX20" fmla="*/ 750217 w 1500373"/>
                <a:gd name="connsiteY20" fmla="*/ 216905 h 189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0373" h="1898004">
                  <a:moveTo>
                    <a:pt x="117533" y="1898005"/>
                  </a:moveTo>
                  <a:cubicBezTo>
                    <a:pt x="96063" y="1898005"/>
                    <a:pt x="74785" y="1891766"/>
                    <a:pt x="56186" y="1878984"/>
                  </a:cubicBezTo>
                  <a:cubicBezTo>
                    <a:pt x="15658" y="1851239"/>
                    <a:pt x="-1143" y="1799650"/>
                    <a:pt x="15313" y="1753346"/>
                  </a:cubicBezTo>
                  <a:lnTo>
                    <a:pt x="193190" y="1251507"/>
                  </a:lnTo>
                  <a:cubicBezTo>
                    <a:pt x="69658" y="1114308"/>
                    <a:pt x="0" y="935284"/>
                    <a:pt x="0" y="750167"/>
                  </a:cubicBezTo>
                  <a:cubicBezTo>
                    <a:pt x="0" y="336503"/>
                    <a:pt x="336581" y="0"/>
                    <a:pt x="750206" y="0"/>
                  </a:cubicBezTo>
                  <a:cubicBezTo>
                    <a:pt x="1163832" y="0"/>
                    <a:pt x="1500374" y="336473"/>
                    <a:pt x="1500374" y="750167"/>
                  </a:cubicBezTo>
                  <a:cubicBezTo>
                    <a:pt x="1500374" y="1163793"/>
                    <a:pt x="1163822" y="1500334"/>
                    <a:pt x="750206" y="1500334"/>
                  </a:cubicBezTo>
                  <a:cubicBezTo>
                    <a:pt x="711630" y="1500334"/>
                    <a:pt x="672404" y="1497082"/>
                    <a:pt x="632866" y="1490690"/>
                  </a:cubicBezTo>
                  <a:lnTo>
                    <a:pt x="188125" y="1871897"/>
                  </a:lnTo>
                  <a:cubicBezTo>
                    <a:pt x="167880" y="1889233"/>
                    <a:pt x="142698" y="1897998"/>
                    <a:pt x="117517" y="1897998"/>
                  </a:cubicBezTo>
                  <a:close/>
                  <a:moveTo>
                    <a:pt x="750212" y="216913"/>
                  </a:moveTo>
                  <a:cubicBezTo>
                    <a:pt x="456181" y="216913"/>
                    <a:pt x="216915" y="456100"/>
                    <a:pt x="216915" y="750210"/>
                  </a:cubicBezTo>
                  <a:cubicBezTo>
                    <a:pt x="216915" y="901184"/>
                    <a:pt x="278874" y="1040950"/>
                    <a:pt x="391275" y="1143585"/>
                  </a:cubicBezTo>
                  <a:cubicBezTo>
                    <a:pt x="423421" y="1172977"/>
                    <a:pt x="434902" y="1218786"/>
                    <a:pt x="420283" y="1259887"/>
                  </a:cubicBezTo>
                  <a:lnTo>
                    <a:pt x="355491" y="1442741"/>
                  </a:lnTo>
                  <a:lnTo>
                    <a:pt x="531615" y="1291806"/>
                  </a:lnTo>
                  <a:cubicBezTo>
                    <a:pt x="557906" y="1269189"/>
                    <a:pt x="593574" y="1260540"/>
                    <a:pt x="627175" y="1268614"/>
                  </a:cubicBezTo>
                  <a:cubicBezTo>
                    <a:pt x="668966" y="1278488"/>
                    <a:pt x="710298" y="1283539"/>
                    <a:pt x="750139" y="1283539"/>
                  </a:cubicBezTo>
                  <a:cubicBezTo>
                    <a:pt x="1044092" y="1283539"/>
                    <a:pt x="1283437" y="1044352"/>
                    <a:pt x="1283437" y="750242"/>
                  </a:cubicBezTo>
                  <a:cubicBezTo>
                    <a:pt x="1283437" y="456171"/>
                    <a:pt x="1044171" y="216905"/>
                    <a:pt x="750217" y="216905"/>
                  </a:cubicBez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2" name="Forma libre: forma 141">
              <a:extLst>
                <a:ext uri="{FF2B5EF4-FFF2-40B4-BE49-F238E27FC236}">
                  <a16:creationId xmlns:a16="http://schemas.microsoft.com/office/drawing/2014/main" id="{0F0FCBC2-B5AF-450D-D8E4-FAE7D689956C}"/>
                </a:ext>
              </a:extLst>
            </p:cNvPr>
            <p:cNvSpPr/>
            <p:nvPr/>
          </p:nvSpPr>
          <p:spPr>
            <a:xfrm>
              <a:off x="5828822" y="981115"/>
              <a:ext cx="575151" cy="575151"/>
            </a:xfrm>
            <a:custGeom>
              <a:avLst/>
              <a:gdLst>
                <a:gd name="connsiteX0" fmla="*/ 287556 w 575151"/>
                <a:gd name="connsiteY0" fmla="*/ 402633 h 575151"/>
                <a:gd name="connsiteX1" fmla="*/ 115077 w 575151"/>
                <a:gd name="connsiteY1" fmla="*/ 575151 h 575151"/>
                <a:gd name="connsiteX2" fmla="*/ 0 w 575151"/>
                <a:gd name="connsiteY2" fmla="*/ 460191 h 575151"/>
                <a:gd name="connsiteX3" fmla="*/ 172518 w 575151"/>
                <a:gd name="connsiteY3" fmla="*/ 287595 h 575151"/>
                <a:gd name="connsiteX4" fmla="*/ 0 w 575151"/>
                <a:gd name="connsiteY4" fmla="*/ 115038 h 575151"/>
                <a:gd name="connsiteX5" fmla="*/ 115077 w 575151"/>
                <a:gd name="connsiteY5" fmla="*/ 0 h 575151"/>
                <a:gd name="connsiteX6" fmla="*/ 287556 w 575151"/>
                <a:gd name="connsiteY6" fmla="*/ 172518 h 575151"/>
                <a:gd name="connsiteX7" fmla="*/ 460152 w 575151"/>
                <a:gd name="connsiteY7" fmla="*/ 0 h 575151"/>
                <a:gd name="connsiteX8" fmla="*/ 575151 w 575151"/>
                <a:gd name="connsiteY8" fmla="*/ 115038 h 575151"/>
                <a:gd name="connsiteX9" fmla="*/ 402594 w 575151"/>
                <a:gd name="connsiteY9" fmla="*/ 287595 h 575151"/>
                <a:gd name="connsiteX10" fmla="*/ 575151 w 575151"/>
                <a:gd name="connsiteY10" fmla="*/ 460191 h 575151"/>
                <a:gd name="connsiteX11" fmla="*/ 460152 w 575151"/>
                <a:gd name="connsiteY11" fmla="*/ 575151 h 57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5151" h="575151">
                  <a:moveTo>
                    <a:pt x="287556" y="402633"/>
                  </a:moveTo>
                  <a:lnTo>
                    <a:pt x="115077" y="575151"/>
                  </a:lnTo>
                  <a:lnTo>
                    <a:pt x="0" y="460191"/>
                  </a:lnTo>
                  <a:lnTo>
                    <a:pt x="172518" y="287595"/>
                  </a:lnTo>
                  <a:lnTo>
                    <a:pt x="0" y="115038"/>
                  </a:lnTo>
                  <a:lnTo>
                    <a:pt x="115077" y="0"/>
                  </a:lnTo>
                  <a:lnTo>
                    <a:pt x="287556" y="172518"/>
                  </a:lnTo>
                  <a:lnTo>
                    <a:pt x="460152" y="0"/>
                  </a:lnTo>
                  <a:lnTo>
                    <a:pt x="575151" y="115038"/>
                  </a:lnTo>
                  <a:lnTo>
                    <a:pt x="402594" y="287595"/>
                  </a:lnTo>
                  <a:lnTo>
                    <a:pt x="575151" y="460191"/>
                  </a:lnTo>
                  <a:lnTo>
                    <a:pt x="460152" y="575151"/>
                  </a:lnTo>
                  <a:close/>
                </a:path>
              </a:pathLst>
            </a:custGeom>
            <a:solidFill>
              <a:srgbClr val="000000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grpSp>
        <p:nvGrpSpPr>
          <p:cNvPr id="180" name="Grupo 179">
            <a:extLst>
              <a:ext uri="{FF2B5EF4-FFF2-40B4-BE49-F238E27FC236}">
                <a16:creationId xmlns:a16="http://schemas.microsoft.com/office/drawing/2014/main" id="{31853C67-25B9-3D8C-C795-A9B53BF29352}"/>
              </a:ext>
            </a:extLst>
          </p:cNvPr>
          <p:cNvGrpSpPr/>
          <p:nvPr/>
        </p:nvGrpSpPr>
        <p:grpSpPr>
          <a:xfrm>
            <a:off x="-2250070" y="1862937"/>
            <a:ext cx="1982574" cy="1577546"/>
            <a:chOff x="746120" y="1862937"/>
            <a:chExt cx="1982574" cy="1577546"/>
          </a:xfrm>
        </p:grpSpPr>
        <p:sp>
          <p:nvSpPr>
            <p:cNvPr id="181" name="Google Shape;580;g17c3bd401c5_0_178">
              <a:extLst>
                <a:ext uri="{FF2B5EF4-FFF2-40B4-BE49-F238E27FC236}">
                  <a16:creationId xmlns:a16="http://schemas.microsoft.com/office/drawing/2014/main" id="{CF027F5A-9C05-871B-1AD2-81813D25E92F}"/>
                </a:ext>
              </a:extLst>
            </p:cNvPr>
            <p:cNvSpPr txBox="1"/>
            <p:nvPr/>
          </p:nvSpPr>
          <p:spPr>
            <a:xfrm>
              <a:off x="746120" y="2578739"/>
              <a:ext cx="1913092" cy="861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4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42,3%</a:t>
              </a:r>
              <a:endParaRPr sz="44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182" name="Google Shape;579;g17c3bd401c5_0_178">
              <a:extLst>
                <a:ext uri="{FF2B5EF4-FFF2-40B4-BE49-F238E27FC236}">
                  <a16:creationId xmlns:a16="http://schemas.microsoft.com/office/drawing/2014/main" id="{3C266BA1-7764-51B9-E7AF-701ECD9ABD0A}"/>
                </a:ext>
              </a:extLst>
            </p:cNvPr>
            <p:cNvSpPr txBox="1"/>
            <p:nvPr/>
          </p:nvSpPr>
          <p:spPr>
            <a:xfrm>
              <a:off x="766904" y="2361911"/>
              <a:ext cx="1961790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Origen étnico</a:t>
              </a:r>
              <a:endParaRPr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grpSp>
          <p:nvGrpSpPr>
            <p:cNvPr id="183" name="Grupo 182">
              <a:extLst>
                <a:ext uri="{FF2B5EF4-FFF2-40B4-BE49-F238E27FC236}">
                  <a16:creationId xmlns:a16="http://schemas.microsoft.com/office/drawing/2014/main" id="{F239EB3C-13E2-5A8A-283B-EDA02A58525C}"/>
                </a:ext>
              </a:extLst>
            </p:cNvPr>
            <p:cNvGrpSpPr/>
            <p:nvPr/>
          </p:nvGrpSpPr>
          <p:grpSpPr>
            <a:xfrm>
              <a:off x="876588" y="1862937"/>
              <a:ext cx="534591" cy="520333"/>
              <a:chOff x="3725556" y="438915"/>
              <a:chExt cx="4740540" cy="4614103"/>
            </a:xfrm>
            <a:solidFill>
              <a:schemeClr val="accent1"/>
            </a:solidFill>
          </p:grpSpPr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id="{36A05677-A164-DA51-2E43-FDA56CF40C23}"/>
                  </a:ext>
                </a:extLst>
              </p:cNvPr>
              <p:cNvSpPr/>
              <p:nvPr/>
            </p:nvSpPr>
            <p:spPr>
              <a:xfrm>
                <a:off x="4260130" y="438915"/>
                <a:ext cx="3649270" cy="1644061"/>
              </a:xfrm>
              <a:custGeom>
                <a:avLst/>
                <a:gdLst>
                  <a:gd name="connsiteX0" fmla="*/ 1287229 w 3649270"/>
                  <a:gd name="connsiteY0" fmla="*/ 1130195 h 1644061"/>
                  <a:gd name="connsiteX1" fmla="*/ 1342109 w 3649270"/>
                  <a:gd name="connsiteY1" fmla="*/ 1207002 h 1644061"/>
                  <a:gd name="connsiteX2" fmla="*/ 1446360 w 3649270"/>
                  <a:gd name="connsiteY2" fmla="*/ 1311254 h 1644061"/>
                  <a:gd name="connsiteX3" fmla="*/ 1479273 w 3649270"/>
                  <a:gd name="connsiteY3" fmla="*/ 1333183 h 1644061"/>
                  <a:gd name="connsiteX4" fmla="*/ 1484745 w 3649270"/>
                  <a:gd name="connsiteY4" fmla="*/ 1327710 h 1644061"/>
                  <a:gd name="connsiteX5" fmla="*/ 2346130 w 3649270"/>
                  <a:gd name="connsiteY5" fmla="*/ 466326 h 1644061"/>
                  <a:gd name="connsiteX6" fmla="*/ 2143143 w 3649270"/>
                  <a:gd name="connsiteY6" fmla="*/ 274282 h 1644061"/>
                  <a:gd name="connsiteX7" fmla="*/ 1287235 w 3649270"/>
                  <a:gd name="connsiteY7" fmla="*/ 1130190 h 1644061"/>
                  <a:gd name="connsiteX8" fmla="*/ 2532642 w 3649270"/>
                  <a:gd name="connsiteY8" fmla="*/ 411486 h 1644061"/>
                  <a:gd name="connsiteX9" fmla="*/ 2944122 w 3649270"/>
                  <a:gd name="connsiteY9" fmla="*/ 257867 h 1644061"/>
                  <a:gd name="connsiteX10" fmla="*/ 2955106 w 3649270"/>
                  <a:gd name="connsiteY10" fmla="*/ 257867 h 1644061"/>
                  <a:gd name="connsiteX11" fmla="*/ 2960578 w 3649270"/>
                  <a:gd name="connsiteY11" fmla="*/ 257867 h 1644061"/>
                  <a:gd name="connsiteX12" fmla="*/ 2971562 w 3649270"/>
                  <a:gd name="connsiteY12" fmla="*/ 257867 h 1644061"/>
                  <a:gd name="connsiteX13" fmla="*/ 3624453 w 3649270"/>
                  <a:gd name="connsiteY13" fmla="*/ 757139 h 1644061"/>
                  <a:gd name="connsiteX14" fmla="*/ 3350133 w 3649270"/>
                  <a:gd name="connsiteY14" fmla="*/ 1525215 h 1644061"/>
                  <a:gd name="connsiteX15" fmla="*/ 2543632 w 3649270"/>
                  <a:gd name="connsiteY15" fmla="*/ 1503286 h 1644061"/>
                  <a:gd name="connsiteX16" fmla="*/ 2411949 w 3649270"/>
                  <a:gd name="connsiteY16" fmla="*/ 1371603 h 1644061"/>
                  <a:gd name="connsiteX17" fmla="*/ 1863309 w 3649270"/>
                  <a:gd name="connsiteY17" fmla="*/ 1618481 h 1644061"/>
                  <a:gd name="connsiteX18" fmla="*/ 1243336 w 3649270"/>
                  <a:gd name="connsiteY18" fmla="*/ 1371603 h 1644061"/>
                  <a:gd name="connsiteX19" fmla="*/ 1084250 w 3649270"/>
                  <a:gd name="connsiteY19" fmla="*/ 1519746 h 1644061"/>
                  <a:gd name="connsiteX20" fmla="*/ 277749 w 3649270"/>
                  <a:gd name="connsiteY20" fmla="*/ 1497817 h 1644061"/>
                  <a:gd name="connsiteX21" fmla="*/ 36338 w 3649270"/>
                  <a:gd name="connsiteY21" fmla="*/ 724224 h 1644061"/>
                  <a:gd name="connsiteX22" fmla="*/ 678246 w 3649270"/>
                  <a:gd name="connsiteY22" fmla="*/ 252394 h 1644061"/>
                  <a:gd name="connsiteX23" fmla="*/ 689230 w 3649270"/>
                  <a:gd name="connsiteY23" fmla="*/ 252394 h 1644061"/>
                  <a:gd name="connsiteX24" fmla="*/ 694703 w 3649270"/>
                  <a:gd name="connsiteY24" fmla="*/ 252394 h 1644061"/>
                  <a:gd name="connsiteX25" fmla="*/ 705686 w 3649270"/>
                  <a:gd name="connsiteY25" fmla="*/ 252394 h 1644061"/>
                  <a:gd name="connsiteX26" fmla="*/ 1122643 w 3649270"/>
                  <a:gd name="connsiteY26" fmla="*/ 400537 h 1644061"/>
                  <a:gd name="connsiteX27" fmla="*/ 1813949 w 3649270"/>
                  <a:gd name="connsiteY27" fmla="*/ 0 h 1644061"/>
                  <a:gd name="connsiteX28" fmla="*/ 1824932 w 3649270"/>
                  <a:gd name="connsiteY28" fmla="*/ 0 h 1644061"/>
                  <a:gd name="connsiteX29" fmla="*/ 1830405 w 3649270"/>
                  <a:gd name="connsiteY29" fmla="*/ 0 h 1644061"/>
                  <a:gd name="connsiteX30" fmla="*/ 1835878 w 3649270"/>
                  <a:gd name="connsiteY30" fmla="*/ 0 h 1644061"/>
                  <a:gd name="connsiteX31" fmla="*/ 2510695 w 3649270"/>
                  <a:gd name="connsiteY31" fmla="*/ 384038 h 1644061"/>
                  <a:gd name="connsiteX32" fmla="*/ 2532662 w 3649270"/>
                  <a:gd name="connsiteY32" fmla="*/ 411478 h 1644061"/>
                  <a:gd name="connsiteX33" fmla="*/ 1643816 w 3649270"/>
                  <a:gd name="connsiteY33" fmla="*/ 1410011 h 1644061"/>
                  <a:gd name="connsiteX34" fmla="*/ 2186979 w 3649270"/>
                  <a:gd name="connsiteY34" fmla="*/ 1322220 h 1644061"/>
                  <a:gd name="connsiteX35" fmla="*/ 2313157 w 3649270"/>
                  <a:gd name="connsiteY35" fmla="*/ 1206985 h 1644061"/>
                  <a:gd name="connsiteX36" fmla="*/ 2378982 w 3649270"/>
                  <a:gd name="connsiteY36" fmla="*/ 1108250 h 1644061"/>
                  <a:gd name="connsiteX37" fmla="*/ 2450317 w 3649270"/>
                  <a:gd name="connsiteY37" fmla="*/ 883298 h 1644061"/>
                  <a:gd name="connsiteX38" fmla="*/ 2439333 w 3649270"/>
                  <a:gd name="connsiteY38" fmla="*/ 658346 h 1644061"/>
                  <a:gd name="connsiteX39" fmla="*/ 2428349 w 3649270"/>
                  <a:gd name="connsiteY39" fmla="*/ 625433 h 1644061"/>
                  <a:gd name="connsiteX40" fmla="*/ 1643814 w 3649270"/>
                  <a:gd name="connsiteY40" fmla="*/ 1410008 h 1644061"/>
                  <a:gd name="connsiteX41" fmla="*/ 1967543 w 3649270"/>
                  <a:gd name="connsiteY41" fmla="*/ 203003 h 1644061"/>
                  <a:gd name="connsiteX42" fmla="*/ 1824906 w 3649270"/>
                  <a:gd name="connsiteY42" fmla="*/ 186546 h 1644061"/>
                  <a:gd name="connsiteX43" fmla="*/ 1259807 w 3649270"/>
                  <a:gd name="connsiteY43" fmla="*/ 548659 h 1644061"/>
                  <a:gd name="connsiteX44" fmla="*/ 1243351 w 3649270"/>
                  <a:gd name="connsiteY44" fmla="*/ 592555 h 1644061"/>
                  <a:gd name="connsiteX45" fmla="*/ 1221422 w 3649270"/>
                  <a:gd name="connsiteY45" fmla="*/ 663890 h 1644061"/>
                  <a:gd name="connsiteX46" fmla="*/ 1221422 w 3649270"/>
                  <a:gd name="connsiteY46" fmla="*/ 954669 h 1644061"/>
                  <a:gd name="connsiteX47" fmla="*/ 1967533 w 3649270"/>
                  <a:gd name="connsiteY47" fmla="*/ 203003 h 1644061"/>
                  <a:gd name="connsiteX48" fmla="*/ 1122618 w 3649270"/>
                  <a:gd name="connsiteY48" fmla="*/ 1223473 h 1644061"/>
                  <a:gd name="connsiteX49" fmla="*/ 1045810 w 3649270"/>
                  <a:gd name="connsiteY49" fmla="*/ 592557 h 1644061"/>
                  <a:gd name="connsiteX50" fmla="*/ 694680 w 3649270"/>
                  <a:gd name="connsiteY50" fmla="*/ 449920 h 1644061"/>
                  <a:gd name="connsiteX51" fmla="*/ 634328 w 3649270"/>
                  <a:gd name="connsiteY51" fmla="*/ 455393 h 1644061"/>
                  <a:gd name="connsiteX52" fmla="*/ 189939 w 3649270"/>
                  <a:gd name="connsiteY52" fmla="*/ 1009509 h 1644061"/>
                  <a:gd name="connsiteX53" fmla="*/ 727597 w 3649270"/>
                  <a:gd name="connsiteY53" fmla="*/ 1464881 h 1644061"/>
                  <a:gd name="connsiteX54" fmla="*/ 1122618 w 3649270"/>
                  <a:gd name="connsiteY54" fmla="*/ 1223469 h 1644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649270" h="1644061">
                    <a:moveTo>
                      <a:pt x="1287229" y="1130195"/>
                    </a:moveTo>
                    <a:cubicBezTo>
                      <a:pt x="1303685" y="1157634"/>
                      <a:pt x="1320142" y="1185074"/>
                      <a:pt x="1342109" y="1207002"/>
                    </a:cubicBezTo>
                    <a:cubicBezTo>
                      <a:pt x="1369549" y="1245426"/>
                      <a:pt x="1407934" y="1278337"/>
                      <a:pt x="1446360" y="1311254"/>
                    </a:cubicBezTo>
                    <a:cubicBezTo>
                      <a:pt x="1457344" y="1322237"/>
                      <a:pt x="1468289" y="1327710"/>
                      <a:pt x="1479273" y="1333183"/>
                    </a:cubicBezTo>
                    <a:lnTo>
                      <a:pt x="1484745" y="1327710"/>
                    </a:lnTo>
                    <a:cubicBezTo>
                      <a:pt x="1770048" y="1042407"/>
                      <a:pt x="2060827" y="751628"/>
                      <a:pt x="2346130" y="466326"/>
                    </a:cubicBezTo>
                    <a:cubicBezTo>
                      <a:pt x="2291250" y="389518"/>
                      <a:pt x="2225429" y="323689"/>
                      <a:pt x="2143143" y="274282"/>
                    </a:cubicBezTo>
                    <a:cubicBezTo>
                      <a:pt x="1885243" y="526676"/>
                      <a:pt x="1320144" y="1097281"/>
                      <a:pt x="1287235" y="1130190"/>
                    </a:cubicBezTo>
                    <a:close/>
                    <a:moveTo>
                      <a:pt x="2532642" y="411486"/>
                    </a:moveTo>
                    <a:cubicBezTo>
                      <a:pt x="2647876" y="323695"/>
                      <a:pt x="2790503" y="268849"/>
                      <a:pt x="2944122" y="257867"/>
                    </a:cubicBezTo>
                    <a:lnTo>
                      <a:pt x="2955106" y="257867"/>
                    </a:lnTo>
                    <a:lnTo>
                      <a:pt x="2960578" y="257867"/>
                    </a:lnTo>
                    <a:lnTo>
                      <a:pt x="2971562" y="257867"/>
                    </a:lnTo>
                    <a:cubicBezTo>
                      <a:pt x="3267808" y="268850"/>
                      <a:pt x="3542128" y="466360"/>
                      <a:pt x="3624453" y="757139"/>
                    </a:cubicBezTo>
                    <a:cubicBezTo>
                      <a:pt x="3701261" y="1042442"/>
                      <a:pt x="3597013" y="1355147"/>
                      <a:pt x="3350133" y="1525215"/>
                    </a:cubicBezTo>
                    <a:cubicBezTo>
                      <a:pt x="3108722" y="1689817"/>
                      <a:pt x="2774052" y="1684301"/>
                      <a:pt x="2543632" y="1503286"/>
                    </a:cubicBezTo>
                    <a:cubicBezTo>
                      <a:pt x="2494264" y="1464863"/>
                      <a:pt x="2450368" y="1421006"/>
                      <a:pt x="2411949" y="1371603"/>
                    </a:cubicBezTo>
                    <a:cubicBezTo>
                      <a:pt x="2269312" y="1519746"/>
                      <a:pt x="2071802" y="1613014"/>
                      <a:pt x="1863309" y="1618481"/>
                    </a:cubicBezTo>
                    <a:cubicBezTo>
                      <a:pt x="1632880" y="1623954"/>
                      <a:pt x="1407938" y="1536201"/>
                      <a:pt x="1243336" y="1371603"/>
                    </a:cubicBezTo>
                    <a:cubicBezTo>
                      <a:pt x="1199440" y="1426483"/>
                      <a:pt x="1144600" y="1481321"/>
                      <a:pt x="1084250" y="1519746"/>
                    </a:cubicBezTo>
                    <a:cubicBezTo>
                      <a:pt x="842839" y="1684347"/>
                      <a:pt x="508168" y="1678832"/>
                      <a:pt x="277749" y="1497817"/>
                    </a:cubicBezTo>
                    <a:cubicBezTo>
                      <a:pt x="47320" y="1322232"/>
                      <a:pt x="-62398" y="998544"/>
                      <a:pt x="36338" y="724224"/>
                    </a:cubicBezTo>
                    <a:cubicBezTo>
                      <a:pt x="140589" y="449904"/>
                      <a:pt x="387467" y="268853"/>
                      <a:pt x="678246" y="252394"/>
                    </a:cubicBezTo>
                    <a:lnTo>
                      <a:pt x="689230" y="252394"/>
                    </a:lnTo>
                    <a:lnTo>
                      <a:pt x="694703" y="252394"/>
                    </a:lnTo>
                    <a:lnTo>
                      <a:pt x="705686" y="252394"/>
                    </a:lnTo>
                    <a:cubicBezTo>
                      <a:pt x="859305" y="257867"/>
                      <a:pt x="1001932" y="312746"/>
                      <a:pt x="1122643" y="400537"/>
                    </a:cubicBezTo>
                    <a:cubicBezTo>
                      <a:pt x="1270786" y="164602"/>
                      <a:pt x="1528646" y="16459"/>
                      <a:pt x="1813949" y="0"/>
                    </a:cubicBezTo>
                    <a:lnTo>
                      <a:pt x="1824932" y="0"/>
                    </a:lnTo>
                    <a:lnTo>
                      <a:pt x="1830405" y="0"/>
                    </a:lnTo>
                    <a:lnTo>
                      <a:pt x="1835878" y="0"/>
                    </a:lnTo>
                    <a:cubicBezTo>
                      <a:pt x="2110198" y="5473"/>
                      <a:pt x="2368058" y="148143"/>
                      <a:pt x="2510695" y="384038"/>
                    </a:cubicBezTo>
                    <a:cubicBezTo>
                      <a:pt x="2521679" y="395022"/>
                      <a:pt x="2527151" y="405967"/>
                      <a:pt x="2532662" y="411478"/>
                    </a:cubicBezTo>
                    <a:close/>
                    <a:moveTo>
                      <a:pt x="1643816" y="1410011"/>
                    </a:moveTo>
                    <a:cubicBezTo>
                      <a:pt x="1824867" y="1464890"/>
                      <a:pt x="2027854" y="1437451"/>
                      <a:pt x="2186979" y="1322220"/>
                    </a:cubicBezTo>
                    <a:cubicBezTo>
                      <a:pt x="2236348" y="1289307"/>
                      <a:pt x="2274770" y="1250885"/>
                      <a:pt x="2313157" y="1206985"/>
                    </a:cubicBezTo>
                    <a:cubicBezTo>
                      <a:pt x="2335086" y="1174073"/>
                      <a:pt x="2357053" y="1141160"/>
                      <a:pt x="2378982" y="1108250"/>
                    </a:cubicBezTo>
                    <a:cubicBezTo>
                      <a:pt x="2417405" y="1036915"/>
                      <a:pt x="2439334" y="960107"/>
                      <a:pt x="2450317" y="883298"/>
                    </a:cubicBezTo>
                    <a:cubicBezTo>
                      <a:pt x="2461300" y="811963"/>
                      <a:pt x="2455789" y="735155"/>
                      <a:pt x="2439333" y="658346"/>
                    </a:cubicBezTo>
                    <a:cubicBezTo>
                      <a:pt x="2439333" y="647362"/>
                      <a:pt x="2433861" y="636417"/>
                      <a:pt x="2428349" y="625433"/>
                    </a:cubicBezTo>
                    <a:cubicBezTo>
                      <a:pt x="2379019" y="674840"/>
                      <a:pt x="1857783" y="1196038"/>
                      <a:pt x="1643814" y="1410008"/>
                    </a:cubicBezTo>
                    <a:close/>
                    <a:moveTo>
                      <a:pt x="1967543" y="203003"/>
                    </a:moveTo>
                    <a:cubicBezTo>
                      <a:pt x="1923647" y="192019"/>
                      <a:pt x="1874279" y="186546"/>
                      <a:pt x="1824906" y="186546"/>
                    </a:cubicBezTo>
                    <a:cubicBezTo>
                      <a:pt x="1589011" y="192019"/>
                      <a:pt x="1358542" y="334689"/>
                      <a:pt x="1259807" y="548659"/>
                    </a:cubicBezTo>
                    <a:cubicBezTo>
                      <a:pt x="1254334" y="565115"/>
                      <a:pt x="1248823" y="576099"/>
                      <a:pt x="1243351" y="592555"/>
                    </a:cubicBezTo>
                    <a:cubicBezTo>
                      <a:pt x="1232367" y="614484"/>
                      <a:pt x="1226895" y="641924"/>
                      <a:pt x="1221422" y="663890"/>
                    </a:cubicBezTo>
                    <a:cubicBezTo>
                      <a:pt x="1199493" y="762625"/>
                      <a:pt x="1199493" y="861400"/>
                      <a:pt x="1221422" y="954669"/>
                    </a:cubicBezTo>
                    <a:cubicBezTo>
                      <a:pt x="1243312" y="927229"/>
                      <a:pt x="1770022" y="400523"/>
                      <a:pt x="1967533" y="203003"/>
                    </a:cubicBezTo>
                    <a:close/>
                    <a:moveTo>
                      <a:pt x="1122618" y="1223473"/>
                    </a:moveTo>
                    <a:cubicBezTo>
                      <a:pt x="1012899" y="1031429"/>
                      <a:pt x="985458" y="801010"/>
                      <a:pt x="1045810" y="592557"/>
                    </a:cubicBezTo>
                    <a:cubicBezTo>
                      <a:pt x="952546" y="504765"/>
                      <a:pt x="831840" y="449920"/>
                      <a:pt x="694680" y="449920"/>
                    </a:cubicBezTo>
                    <a:cubicBezTo>
                      <a:pt x="672751" y="449920"/>
                      <a:pt x="656257" y="449920"/>
                      <a:pt x="634328" y="455393"/>
                    </a:cubicBezTo>
                    <a:cubicBezTo>
                      <a:pt x="365485" y="504761"/>
                      <a:pt x="162498" y="735189"/>
                      <a:pt x="189939" y="1009509"/>
                    </a:cubicBezTo>
                    <a:cubicBezTo>
                      <a:pt x="217379" y="1278353"/>
                      <a:pt x="458783" y="1486816"/>
                      <a:pt x="727597" y="1464881"/>
                    </a:cubicBezTo>
                    <a:cubicBezTo>
                      <a:pt x="892199" y="1448424"/>
                      <a:pt x="1040341" y="1355162"/>
                      <a:pt x="1122618" y="122346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5" name="Forma libre: forma 184">
                <a:extLst>
                  <a:ext uri="{FF2B5EF4-FFF2-40B4-BE49-F238E27FC236}">
                    <a16:creationId xmlns:a16="http://schemas.microsoft.com/office/drawing/2014/main" id="{6C611E58-D935-CF90-12C0-D537D6DD203F}"/>
                  </a:ext>
                </a:extLst>
              </p:cNvPr>
              <p:cNvSpPr/>
              <p:nvPr/>
            </p:nvSpPr>
            <p:spPr>
              <a:xfrm>
                <a:off x="3725556" y="2221727"/>
                <a:ext cx="4740540" cy="2831291"/>
              </a:xfrm>
              <a:custGeom>
                <a:avLst/>
                <a:gdLst>
                  <a:gd name="connsiteX0" fmla="*/ 1942505 w 4740540"/>
                  <a:gd name="connsiteY0" fmla="*/ 2617277 h 2831291"/>
                  <a:gd name="connsiteX1" fmla="*/ 3440292 w 4740540"/>
                  <a:gd name="connsiteY1" fmla="*/ 1119490 h 2831291"/>
                  <a:gd name="connsiteX2" fmla="*/ 3451276 w 4740540"/>
                  <a:gd name="connsiteY2" fmla="*/ 1108506 h 2831291"/>
                  <a:gd name="connsiteX3" fmla="*/ 3308639 w 4740540"/>
                  <a:gd name="connsiteY3" fmla="*/ 856112 h 2831291"/>
                  <a:gd name="connsiteX4" fmla="*/ 1607855 w 4740540"/>
                  <a:gd name="connsiteY4" fmla="*/ 2556896 h 2831291"/>
                  <a:gd name="connsiteX5" fmla="*/ 1942525 w 4740540"/>
                  <a:gd name="connsiteY5" fmla="*/ 2617249 h 2831291"/>
                  <a:gd name="connsiteX6" fmla="*/ 1964434 w 4740540"/>
                  <a:gd name="connsiteY6" fmla="*/ 2803805 h 2831291"/>
                  <a:gd name="connsiteX7" fmla="*/ 1585862 w 4740540"/>
                  <a:gd name="connsiteY7" fmla="*/ 2737980 h 2831291"/>
                  <a:gd name="connsiteX8" fmla="*/ 976872 w 4740540"/>
                  <a:gd name="connsiteY8" fmla="*/ 2353942 h 2831291"/>
                  <a:gd name="connsiteX9" fmla="*/ 636725 w 4740540"/>
                  <a:gd name="connsiteY9" fmla="*/ 2304573 h 2831291"/>
                  <a:gd name="connsiteX10" fmla="*/ 293 w 4740540"/>
                  <a:gd name="connsiteY10" fmla="*/ 1739474 h 2831291"/>
                  <a:gd name="connsiteX11" fmla="*/ 214262 w 4740540"/>
                  <a:gd name="connsiteY11" fmla="*/ 779354 h 2831291"/>
                  <a:gd name="connsiteX12" fmla="*/ 724478 w 4740540"/>
                  <a:gd name="connsiteY12" fmla="*/ 181346 h 2831291"/>
                  <a:gd name="connsiteX13" fmla="*/ 1218234 w 4740540"/>
                  <a:gd name="connsiteY13" fmla="*/ 295 h 2831291"/>
                  <a:gd name="connsiteX14" fmla="*/ 1733966 w 4740540"/>
                  <a:gd name="connsiteY14" fmla="*/ 170363 h 2831291"/>
                  <a:gd name="connsiteX15" fmla="*/ 1805301 w 4740540"/>
                  <a:gd name="connsiteY15" fmla="*/ 225243 h 2831291"/>
                  <a:gd name="connsiteX16" fmla="*/ 2310050 w 4740540"/>
                  <a:gd name="connsiteY16" fmla="*/ 38715 h 2831291"/>
                  <a:gd name="connsiteX17" fmla="*/ 2628261 w 4740540"/>
                  <a:gd name="connsiteY17" fmla="*/ 77139 h 2831291"/>
                  <a:gd name="connsiteX18" fmla="*/ 2930022 w 4740540"/>
                  <a:gd name="connsiteY18" fmla="*/ 219775 h 2831291"/>
                  <a:gd name="connsiteX19" fmla="*/ 2984902 w 4740540"/>
                  <a:gd name="connsiteY19" fmla="*/ 181352 h 2831291"/>
                  <a:gd name="connsiteX20" fmla="*/ 3478658 w 4740540"/>
                  <a:gd name="connsiteY20" fmla="*/ 300 h 2831291"/>
                  <a:gd name="connsiteX21" fmla="*/ 3994390 w 4740540"/>
                  <a:gd name="connsiteY21" fmla="*/ 170369 h 2831291"/>
                  <a:gd name="connsiteX22" fmla="*/ 4521104 w 4740540"/>
                  <a:gd name="connsiteY22" fmla="*/ 773893 h 2831291"/>
                  <a:gd name="connsiteX23" fmla="*/ 4740541 w 4740540"/>
                  <a:gd name="connsiteY23" fmla="*/ 1712087 h 2831291"/>
                  <a:gd name="connsiteX24" fmla="*/ 4740541 w 4740540"/>
                  <a:gd name="connsiteY24" fmla="*/ 1734016 h 2831291"/>
                  <a:gd name="connsiteX25" fmla="*/ 4702117 w 4740540"/>
                  <a:gd name="connsiteY25" fmla="*/ 1915067 h 2831291"/>
                  <a:gd name="connsiteX26" fmla="*/ 4592399 w 4740540"/>
                  <a:gd name="connsiteY26" fmla="*/ 2096118 h 2831291"/>
                  <a:gd name="connsiteX27" fmla="*/ 3780421 w 4740540"/>
                  <a:gd name="connsiteY27" fmla="*/ 2359456 h 2831291"/>
                  <a:gd name="connsiteX28" fmla="*/ 3763965 w 4740540"/>
                  <a:gd name="connsiteY28" fmla="*/ 2359456 h 2831291"/>
                  <a:gd name="connsiteX29" fmla="*/ 3637788 w 4740540"/>
                  <a:gd name="connsiteY29" fmla="*/ 2535040 h 2831291"/>
                  <a:gd name="connsiteX30" fmla="*/ 3259216 w 4740540"/>
                  <a:gd name="connsiteY30" fmla="*/ 2721568 h 2831291"/>
                  <a:gd name="connsiteX31" fmla="*/ 2589875 w 4740540"/>
                  <a:gd name="connsiteY31" fmla="*/ 2825819 h 2831291"/>
                  <a:gd name="connsiteX32" fmla="*/ 2458192 w 4740540"/>
                  <a:gd name="connsiteY32" fmla="*/ 2831292 h 2831291"/>
                  <a:gd name="connsiteX33" fmla="*/ 1964436 w 4740540"/>
                  <a:gd name="connsiteY33" fmla="*/ 2803814 h 2831291"/>
                  <a:gd name="connsiteX34" fmla="*/ 1163439 w 4740540"/>
                  <a:gd name="connsiteY34" fmla="*/ 1476096 h 2831291"/>
                  <a:gd name="connsiteX35" fmla="*/ 1229264 w 4740540"/>
                  <a:gd name="connsiteY35" fmla="*/ 1410271 h 2831291"/>
                  <a:gd name="connsiteX36" fmla="*/ 2425299 w 4740540"/>
                  <a:gd name="connsiteY36" fmla="*/ 214236 h 2831291"/>
                  <a:gd name="connsiteX37" fmla="*/ 2134520 w 4740540"/>
                  <a:gd name="connsiteY37" fmla="*/ 252659 h 2831291"/>
                  <a:gd name="connsiteX38" fmla="*/ 1958935 w 4740540"/>
                  <a:gd name="connsiteY38" fmla="*/ 334940 h 2831291"/>
                  <a:gd name="connsiteX39" fmla="*/ 1882128 w 4740540"/>
                  <a:gd name="connsiteY39" fmla="*/ 384308 h 2831291"/>
                  <a:gd name="connsiteX40" fmla="*/ 1805320 w 4740540"/>
                  <a:gd name="connsiteY40" fmla="*/ 439188 h 2831291"/>
                  <a:gd name="connsiteX41" fmla="*/ 1163451 w 4740540"/>
                  <a:gd name="connsiteY41" fmla="*/ 1476118 h 2831291"/>
                  <a:gd name="connsiteX42" fmla="*/ 2172937 w 4740540"/>
                  <a:gd name="connsiteY42" fmla="*/ 2633727 h 2831291"/>
                  <a:gd name="connsiteX43" fmla="*/ 2562490 w 4740540"/>
                  <a:gd name="connsiteY43" fmla="*/ 2639199 h 2831291"/>
                  <a:gd name="connsiteX44" fmla="*/ 3610393 w 4740540"/>
                  <a:gd name="connsiteY44" fmla="*/ 1591297 h 2831291"/>
                  <a:gd name="connsiteX45" fmla="*/ 3528113 w 4740540"/>
                  <a:gd name="connsiteY45" fmla="*/ 1284068 h 2831291"/>
                  <a:gd name="connsiteX46" fmla="*/ 3352528 w 4740540"/>
                  <a:gd name="connsiteY46" fmla="*/ 1459652 h 2831291"/>
                  <a:gd name="connsiteX47" fmla="*/ 2172952 w 4740540"/>
                  <a:gd name="connsiteY47" fmla="*/ 2633742 h 2831291"/>
                  <a:gd name="connsiteX48" fmla="*/ 3209866 w 4740540"/>
                  <a:gd name="connsiteY48" fmla="*/ 713486 h 2831291"/>
                  <a:gd name="connsiteX49" fmla="*/ 3023338 w 4740540"/>
                  <a:gd name="connsiteY49" fmla="*/ 515976 h 2831291"/>
                  <a:gd name="connsiteX50" fmla="*/ 3017866 w 4740540"/>
                  <a:gd name="connsiteY50" fmla="*/ 510503 h 2831291"/>
                  <a:gd name="connsiteX51" fmla="*/ 1262218 w 4740540"/>
                  <a:gd name="connsiteY51" fmla="*/ 2266152 h 2831291"/>
                  <a:gd name="connsiteX52" fmla="*/ 1196393 w 4740540"/>
                  <a:gd name="connsiteY52" fmla="*/ 2331977 h 2831291"/>
                  <a:gd name="connsiteX53" fmla="*/ 1223832 w 4740540"/>
                  <a:gd name="connsiteY53" fmla="*/ 2359416 h 2831291"/>
                  <a:gd name="connsiteX54" fmla="*/ 1360992 w 4740540"/>
                  <a:gd name="connsiteY54" fmla="*/ 2458152 h 2831291"/>
                  <a:gd name="connsiteX55" fmla="*/ 1437800 w 4740540"/>
                  <a:gd name="connsiteY55" fmla="*/ 2491065 h 2831291"/>
                  <a:gd name="connsiteX56" fmla="*/ 3209907 w 4740540"/>
                  <a:gd name="connsiteY56" fmla="*/ 713471 h 2831291"/>
                  <a:gd name="connsiteX57" fmla="*/ 3654255 w 4740540"/>
                  <a:gd name="connsiteY57" fmla="*/ 2063141 h 2831291"/>
                  <a:gd name="connsiteX58" fmla="*/ 3637798 w 4740540"/>
                  <a:gd name="connsiteY58" fmla="*/ 1799804 h 2831291"/>
                  <a:gd name="connsiteX59" fmla="*/ 2831298 w 4740540"/>
                  <a:gd name="connsiteY59" fmla="*/ 2611781 h 2831291"/>
                  <a:gd name="connsiteX60" fmla="*/ 3028808 w 4740540"/>
                  <a:gd name="connsiteY60" fmla="*/ 2578868 h 2831291"/>
                  <a:gd name="connsiteX61" fmla="*/ 3396397 w 4740540"/>
                  <a:gd name="connsiteY61" fmla="*/ 2463635 h 2831291"/>
                  <a:gd name="connsiteX62" fmla="*/ 3511631 w 4740540"/>
                  <a:gd name="connsiteY62" fmla="*/ 2392299 h 2831291"/>
                  <a:gd name="connsiteX63" fmla="*/ 3544543 w 4740540"/>
                  <a:gd name="connsiteY63" fmla="*/ 2359387 h 2831291"/>
                  <a:gd name="connsiteX64" fmla="*/ 3582967 w 4740540"/>
                  <a:gd name="connsiteY64" fmla="*/ 2299035 h 2831291"/>
                  <a:gd name="connsiteX65" fmla="*/ 3599423 w 4740540"/>
                  <a:gd name="connsiteY65" fmla="*/ 2266122 h 2831291"/>
                  <a:gd name="connsiteX66" fmla="*/ 3637846 w 4740540"/>
                  <a:gd name="connsiteY66" fmla="*/ 2172858 h 2831291"/>
                  <a:gd name="connsiteX67" fmla="*/ 3654265 w 4740540"/>
                  <a:gd name="connsiteY67" fmla="*/ 2063140 h 2831291"/>
                  <a:gd name="connsiteX68" fmla="*/ 2875186 w 4740540"/>
                  <a:gd name="connsiteY68" fmla="*/ 406248 h 2831291"/>
                  <a:gd name="connsiteX69" fmla="*/ 2864202 w 4740540"/>
                  <a:gd name="connsiteY69" fmla="*/ 395303 h 2831291"/>
                  <a:gd name="connsiteX70" fmla="*/ 2781922 w 4740540"/>
                  <a:gd name="connsiteY70" fmla="*/ 345934 h 2831291"/>
                  <a:gd name="connsiteX71" fmla="*/ 2617320 w 4740540"/>
                  <a:gd name="connsiteY71" fmla="*/ 269126 h 2831291"/>
                  <a:gd name="connsiteX72" fmla="*/ 1108560 w 4740540"/>
                  <a:gd name="connsiteY72" fmla="*/ 1783373 h 2831291"/>
                  <a:gd name="connsiteX73" fmla="*/ 1097577 w 4740540"/>
                  <a:gd name="connsiteY73" fmla="*/ 2090601 h 2831291"/>
                  <a:gd name="connsiteX74" fmla="*/ 1114033 w 4740540"/>
                  <a:gd name="connsiteY74" fmla="*/ 2178393 h 2831291"/>
                  <a:gd name="connsiteX75" fmla="*/ 2875167 w 4740540"/>
                  <a:gd name="connsiteY75" fmla="*/ 406285 h 2831291"/>
                  <a:gd name="connsiteX76" fmla="*/ 1509072 w 4740540"/>
                  <a:gd name="connsiteY76" fmla="*/ 461128 h 2831291"/>
                  <a:gd name="connsiteX77" fmla="*/ 1651709 w 4740540"/>
                  <a:gd name="connsiteY77" fmla="*/ 329444 h 2831291"/>
                  <a:gd name="connsiteX78" fmla="*/ 1317038 w 4740540"/>
                  <a:gd name="connsiteY78" fmla="*/ 186808 h 2831291"/>
                  <a:gd name="connsiteX79" fmla="*/ 905558 w 4740540"/>
                  <a:gd name="connsiteY79" fmla="*/ 280072 h 2831291"/>
                  <a:gd name="connsiteX80" fmla="*/ 439195 w 4740540"/>
                  <a:gd name="connsiteY80" fmla="*/ 746435 h 2831291"/>
                  <a:gd name="connsiteX81" fmla="*/ 181334 w 4740540"/>
                  <a:gd name="connsiteY81" fmla="*/ 1646205 h 2831291"/>
                  <a:gd name="connsiteX82" fmla="*/ 230703 w 4740540"/>
                  <a:gd name="connsiteY82" fmla="*/ 1887616 h 2831291"/>
                  <a:gd name="connsiteX83" fmla="*/ 400771 w 4740540"/>
                  <a:gd name="connsiteY83" fmla="*/ 2030253 h 2831291"/>
                  <a:gd name="connsiteX84" fmla="*/ 779343 w 4740540"/>
                  <a:gd name="connsiteY84" fmla="*/ 2139971 h 2831291"/>
                  <a:gd name="connsiteX85" fmla="*/ 916503 w 4740540"/>
                  <a:gd name="connsiteY85" fmla="*/ 2161900 h 2831291"/>
                  <a:gd name="connsiteX86" fmla="*/ 932959 w 4740540"/>
                  <a:gd name="connsiteY86" fmla="*/ 1706529 h 2831291"/>
                  <a:gd name="connsiteX87" fmla="*/ 943943 w 4740540"/>
                  <a:gd name="connsiteY87" fmla="*/ 1646176 h 2831291"/>
                  <a:gd name="connsiteX88" fmla="*/ 1064643 w 4740540"/>
                  <a:gd name="connsiteY88" fmla="*/ 1179813 h 2831291"/>
                  <a:gd name="connsiteX89" fmla="*/ 1509071 w 4740540"/>
                  <a:gd name="connsiteY89" fmla="*/ 461143 h 2831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4740540" h="2831291">
                    <a:moveTo>
                      <a:pt x="1942505" y="2617277"/>
                    </a:moveTo>
                    <a:cubicBezTo>
                      <a:pt x="2019312" y="2540470"/>
                      <a:pt x="3154999" y="1404783"/>
                      <a:pt x="3440292" y="1119490"/>
                    </a:cubicBezTo>
                    <a:cubicBezTo>
                      <a:pt x="3445764" y="1114017"/>
                      <a:pt x="3445764" y="1114017"/>
                      <a:pt x="3451276" y="1108506"/>
                    </a:cubicBezTo>
                    <a:cubicBezTo>
                      <a:pt x="3407379" y="1020715"/>
                      <a:pt x="3363484" y="938438"/>
                      <a:pt x="3308639" y="856112"/>
                    </a:cubicBezTo>
                    <a:cubicBezTo>
                      <a:pt x="3144037" y="1020714"/>
                      <a:pt x="1695637" y="2469114"/>
                      <a:pt x="1607855" y="2556896"/>
                    </a:cubicBezTo>
                    <a:cubicBezTo>
                      <a:pt x="1717573" y="2584298"/>
                      <a:pt x="1832807" y="2600754"/>
                      <a:pt x="1942525" y="2617249"/>
                    </a:cubicBezTo>
                    <a:close/>
                    <a:moveTo>
                      <a:pt x="1964434" y="2803805"/>
                    </a:moveTo>
                    <a:cubicBezTo>
                      <a:pt x="1838256" y="2787349"/>
                      <a:pt x="1706573" y="2765382"/>
                      <a:pt x="1585862" y="2737980"/>
                    </a:cubicBezTo>
                    <a:cubicBezTo>
                      <a:pt x="1349967" y="2677627"/>
                      <a:pt x="1092106" y="2567911"/>
                      <a:pt x="976872" y="2353942"/>
                    </a:cubicBezTo>
                    <a:cubicBezTo>
                      <a:pt x="861638" y="2342958"/>
                      <a:pt x="746443" y="2326502"/>
                      <a:pt x="636725" y="2304573"/>
                    </a:cubicBezTo>
                    <a:cubicBezTo>
                      <a:pt x="340479" y="2238748"/>
                      <a:pt x="11275" y="2085136"/>
                      <a:pt x="293" y="1739474"/>
                    </a:cubicBezTo>
                    <a:cubicBezTo>
                      <a:pt x="-5180" y="1410270"/>
                      <a:pt x="66118" y="1075600"/>
                      <a:pt x="214262" y="779354"/>
                    </a:cubicBezTo>
                    <a:cubicBezTo>
                      <a:pt x="334963" y="543458"/>
                      <a:pt x="505041" y="329449"/>
                      <a:pt x="724478" y="181346"/>
                    </a:cubicBezTo>
                    <a:cubicBezTo>
                      <a:pt x="867114" y="82610"/>
                      <a:pt x="1037222" y="295"/>
                      <a:pt x="1218234" y="295"/>
                    </a:cubicBezTo>
                    <a:cubicBezTo>
                      <a:pt x="1399286" y="-5178"/>
                      <a:pt x="1591290" y="66120"/>
                      <a:pt x="1733966" y="170363"/>
                    </a:cubicBezTo>
                    <a:cubicBezTo>
                      <a:pt x="1755895" y="186819"/>
                      <a:pt x="1783334" y="208787"/>
                      <a:pt x="1805301" y="225243"/>
                    </a:cubicBezTo>
                    <a:cubicBezTo>
                      <a:pt x="1958920" y="126507"/>
                      <a:pt x="2128988" y="55174"/>
                      <a:pt x="2310050" y="38715"/>
                    </a:cubicBezTo>
                    <a:cubicBezTo>
                      <a:pt x="2419768" y="33242"/>
                      <a:pt x="2524019" y="44188"/>
                      <a:pt x="2628261" y="77139"/>
                    </a:cubicBezTo>
                    <a:cubicBezTo>
                      <a:pt x="2732512" y="110051"/>
                      <a:pt x="2836754" y="159419"/>
                      <a:pt x="2930022" y="219775"/>
                    </a:cubicBezTo>
                    <a:cubicBezTo>
                      <a:pt x="2946479" y="208792"/>
                      <a:pt x="2968446" y="192335"/>
                      <a:pt x="2984902" y="181352"/>
                    </a:cubicBezTo>
                    <a:cubicBezTo>
                      <a:pt x="3127539" y="82616"/>
                      <a:pt x="3297647" y="300"/>
                      <a:pt x="3478658" y="300"/>
                    </a:cubicBezTo>
                    <a:cubicBezTo>
                      <a:pt x="3659710" y="-5172"/>
                      <a:pt x="3851714" y="66126"/>
                      <a:pt x="3994390" y="170369"/>
                    </a:cubicBezTo>
                    <a:cubicBezTo>
                      <a:pt x="4213826" y="329455"/>
                      <a:pt x="4394888" y="532481"/>
                      <a:pt x="4521104" y="773893"/>
                    </a:cubicBezTo>
                    <a:cubicBezTo>
                      <a:pt x="4669246" y="1064672"/>
                      <a:pt x="4740541" y="1382883"/>
                      <a:pt x="4740541" y="1712087"/>
                    </a:cubicBezTo>
                    <a:lnTo>
                      <a:pt x="4740541" y="1734016"/>
                    </a:lnTo>
                    <a:cubicBezTo>
                      <a:pt x="4740541" y="1799841"/>
                      <a:pt x="4724084" y="1860193"/>
                      <a:pt x="4702117" y="1915067"/>
                    </a:cubicBezTo>
                    <a:cubicBezTo>
                      <a:pt x="4680188" y="1969946"/>
                      <a:pt x="4641765" y="2057703"/>
                      <a:pt x="4592399" y="2096118"/>
                    </a:cubicBezTo>
                    <a:cubicBezTo>
                      <a:pt x="4367447" y="2282646"/>
                      <a:pt x="4060218" y="2332014"/>
                      <a:pt x="3780421" y="2359456"/>
                    </a:cubicBezTo>
                    <a:lnTo>
                      <a:pt x="3763965" y="2359456"/>
                    </a:lnTo>
                    <a:cubicBezTo>
                      <a:pt x="3731053" y="2425281"/>
                      <a:pt x="3692630" y="2491139"/>
                      <a:pt x="3637788" y="2535040"/>
                    </a:cubicBezTo>
                    <a:cubicBezTo>
                      <a:pt x="3528069" y="2622831"/>
                      <a:pt x="3396376" y="2683183"/>
                      <a:pt x="3259216" y="2721568"/>
                    </a:cubicBezTo>
                    <a:cubicBezTo>
                      <a:pt x="3045247" y="2781920"/>
                      <a:pt x="2814828" y="2814831"/>
                      <a:pt x="2589875" y="2825819"/>
                    </a:cubicBezTo>
                    <a:cubicBezTo>
                      <a:pt x="2545979" y="2825819"/>
                      <a:pt x="2502084" y="2831292"/>
                      <a:pt x="2458192" y="2831292"/>
                    </a:cubicBezTo>
                    <a:cubicBezTo>
                      <a:pt x="2293629" y="2825743"/>
                      <a:pt x="2129028" y="2820270"/>
                      <a:pt x="1964436" y="2803814"/>
                    </a:cubicBezTo>
                    <a:close/>
                    <a:moveTo>
                      <a:pt x="1163439" y="1476096"/>
                    </a:moveTo>
                    <a:cubicBezTo>
                      <a:pt x="1185368" y="1454167"/>
                      <a:pt x="1207335" y="1432200"/>
                      <a:pt x="1229264" y="1410271"/>
                    </a:cubicBezTo>
                    <a:cubicBezTo>
                      <a:pt x="1481658" y="1157877"/>
                      <a:pt x="2321058" y="318478"/>
                      <a:pt x="2425299" y="214236"/>
                    </a:cubicBezTo>
                    <a:cubicBezTo>
                      <a:pt x="2332035" y="214236"/>
                      <a:pt x="2233256" y="219708"/>
                      <a:pt x="2134520" y="252659"/>
                    </a:cubicBezTo>
                    <a:cubicBezTo>
                      <a:pt x="2074168" y="274588"/>
                      <a:pt x="2013819" y="302028"/>
                      <a:pt x="1958935" y="334940"/>
                    </a:cubicBezTo>
                    <a:cubicBezTo>
                      <a:pt x="1931496" y="351396"/>
                      <a:pt x="1904056" y="367852"/>
                      <a:pt x="1882128" y="384308"/>
                    </a:cubicBezTo>
                    <a:cubicBezTo>
                      <a:pt x="1854688" y="400764"/>
                      <a:pt x="1832759" y="422732"/>
                      <a:pt x="1805320" y="439188"/>
                    </a:cubicBezTo>
                    <a:cubicBezTo>
                      <a:pt x="1476156" y="697010"/>
                      <a:pt x="1262186" y="1086524"/>
                      <a:pt x="1163451" y="1476118"/>
                    </a:cubicBezTo>
                    <a:close/>
                    <a:moveTo>
                      <a:pt x="2172937" y="2633727"/>
                    </a:moveTo>
                    <a:cubicBezTo>
                      <a:pt x="2304620" y="2639199"/>
                      <a:pt x="2430797" y="2644710"/>
                      <a:pt x="2562490" y="2639199"/>
                    </a:cubicBezTo>
                    <a:cubicBezTo>
                      <a:pt x="2672209" y="2529481"/>
                      <a:pt x="3423875" y="1777815"/>
                      <a:pt x="3610393" y="1591297"/>
                    </a:cubicBezTo>
                    <a:cubicBezTo>
                      <a:pt x="3588464" y="1487045"/>
                      <a:pt x="3561024" y="1382804"/>
                      <a:pt x="3528113" y="1284068"/>
                    </a:cubicBezTo>
                    <a:cubicBezTo>
                      <a:pt x="3467760" y="1344420"/>
                      <a:pt x="3407412" y="1404769"/>
                      <a:pt x="3352528" y="1459652"/>
                    </a:cubicBezTo>
                    <a:cubicBezTo>
                      <a:pt x="3144035" y="1657163"/>
                      <a:pt x="2315598" y="2491096"/>
                      <a:pt x="2172952" y="2633742"/>
                    </a:cubicBezTo>
                    <a:close/>
                    <a:moveTo>
                      <a:pt x="3209866" y="713486"/>
                    </a:moveTo>
                    <a:cubicBezTo>
                      <a:pt x="3154986" y="642152"/>
                      <a:pt x="3089165" y="576326"/>
                      <a:pt x="3023338" y="515976"/>
                    </a:cubicBezTo>
                    <a:cubicBezTo>
                      <a:pt x="3023338" y="515976"/>
                      <a:pt x="3017866" y="515976"/>
                      <a:pt x="3017866" y="510503"/>
                    </a:cubicBezTo>
                    <a:cubicBezTo>
                      <a:pt x="2886182" y="642187"/>
                      <a:pt x="1289650" y="2238719"/>
                      <a:pt x="1262218" y="2266152"/>
                    </a:cubicBezTo>
                    <a:cubicBezTo>
                      <a:pt x="1240289" y="2288080"/>
                      <a:pt x="1218322" y="2310048"/>
                      <a:pt x="1196393" y="2331977"/>
                    </a:cubicBezTo>
                    <a:cubicBezTo>
                      <a:pt x="1201865" y="2342960"/>
                      <a:pt x="1212849" y="2348433"/>
                      <a:pt x="1223832" y="2359416"/>
                    </a:cubicBezTo>
                    <a:cubicBezTo>
                      <a:pt x="1262256" y="2397840"/>
                      <a:pt x="1306113" y="2430751"/>
                      <a:pt x="1360992" y="2458152"/>
                    </a:cubicBezTo>
                    <a:cubicBezTo>
                      <a:pt x="1382921" y="2469136"/>
                      <a:pt x="1410361" y="2480081"/>
                      <a:pt x="1437800" y="2491065"/>
                    </a:cubicBezTo>
                    <a:cubicBezTo>
                      <a:pt x="1476147" y="2441696"/>
                      <a:pt x="2957533" y="960359"/>
                      <a:pt x="3209907" y="713471"/>
                    </a:cubicBezTo>
                    <a:close/>
                    <a:moveTo>
                      <a:pt x="3654255" y="2063141"/>
                    </a:moveTo>
                    <a:cubicBezTo>
                      <a:pt x="3654255" y="1975350"/>
                      <a:pt x="3648782" y="1887557"/>
                      <a:pt x="3637798" y="1799804"/>
                    </a:cubicBezTo>
                    <a:cubicBezTo>
                      <a:pt x="3517098" y="1925981"/>
                      <a:pt x="2919090" y="2518512"/>
                      <a:pt x="2831298" y="2611781"/>
                    </a:cubicBezTo>
                    <a:cubicBezTo>
                      <a:pt x="2897123" y="2600798"/>
                      <a:pt x="2962981" y="2589852"/>
                      <a:pt x="3028808" y="2578868"/>
                    </a:cubicBezTo>
                    <a:cubicBezTo>
                      <a:pt x="3154986" y="2551429"/>
                      <a:pt x="3286669" y="2523989"/>
                      <a:pt x="3396397" y="2463635"/>
                    </a:cubicBezTo>
                    <a:cubicBezTo>
                      <a:pt x="3434820" y="2441705"/>
                      <a:pt x="3478677" y="2419738"/>
                      <a:pt x="3511631" y="2392299"/>
                    </a:cubicBezTo>
                    <a:lnTo>
                      <a:pt x="3544543" y="2359387"/>
                    </a:lnTo>
                    <a:cubicBezTo>
                      <a:pt x="3561000" y="2342931"/>
                      <a:pt x="3571983" y="2320964"/>
                      <a:pt x="3582967" y="2299035"/>
                    </a:cubicBezTo>
                    <a:cubicBezTo>
                      <a:pt x="3588439" y="2288051"/>
                      <a:pt x="3593950" y="2277106"/>
                      <a:pt x="3599423" y="2266122"/>
                    </a:cubicBezTo>
                    <a:cubicBezTo>
                      <a:pt x="3615879" y="2238682"/>
                      <a:pt x="3626863" y="2205770"/>
                      <a:pt x="3637846" y="2172858"/>
                    </a:cubicBezTo>
                    <a:cubicBezTo>
                      <a:pt x="3648792" y="2139946"/>
                      <a:pt x="3654265" y="2101562"/>
                      <a:pt x="3654265" y="2063140"/>
                    </a:cubicBezTo>
                    <a:close/>
                    <a:moveTo>
                      <a:pt x="2875186" y="406248"/>
                    </a:moveTo>
                    <a:lnTo>
                      <a:pt x="2864202" y="395303"/>
                    </a:lnTo>
                    <a:cubicBezTo>
                      <a:pt x="2836763" y="378846"/>
                      <a:pt x="2809323" y="362390"/>
                      <a:pt x="2781922" y="345934"/>
                    </a:cubicBezTo>
                    <a:cubicBezTo>
                      <a:pt x="2727042" y="313021"/>
                      <a:pt x="2672204" y="291054"/>
                      <a:pt x="2617320" y="269126"/>
                    </a:cubicBezTo>
                    <a:cubicBezTo>
                      <a:pt x="2551495" y="334951"/>
                      <a:pt x="1426771" y="1459675"/>
                      <a:pt x="1108560" y="1783373"/>
                    </a:cubicBezTo>
                    <a:cubicBezTo>
                      <a:pt x="1097577" y="1887624"/>
                      <a:pt x="1086631" y="1991866"/>
                      <a:pt x="1097577" y="2090601"/>
                    </a:cubicBezTo>
                    <a:cubicBezTo>
                      <a:pt x="1097577" y="2118041"/>
                      <a:pt x="1103049" y="2150954"/>
                      <a:pt x="1114033" y="2178393"/>
                    </a:cubicBezTo>
                    <a:cubicBezTo>
                      <a:pt x="1300600" y="1980882"/>
                      <a:pt x="2820303" y="461149"/>
                      <a:pt x="2875167" y="406285"/>
                    </a:cubicBezTo>
                    <a:close/>
                    <a:moveTo>
                      <a:pt x="1509072" y="461128"/>
                    </a:moveTo>
                    <a:cubicBezTo>
                      <a:pt x="1552968" y="417232"/>
                      <a:pt x="1602336" y="373337"/>
                      <a:pt x="1651709" y="329444"/>
                    </a:cubicBezTo>
                    <a:cubicBezTo>
                      <a:pt x="1552973" y="258109"/>
                      <a:pt x="1437739" y="203267"/>
                      <a:pt x="1317038" y="186808"/>
                    </a:cubicBezTo>
                    <a:cubicBezTo>
                      <a:pt x="1174402" y="164879"/>
                      <a:pt x="1031736" y="208737"/>
                      <a:pt x="905558" y="280072"/>
                    </a:cubicBezTo>
                    <a:cubicBezTo>
                      <a:pt x="713515" y="395306"/>
                      <a:pt x="554429" y="559868"/>
                      <a:pt x="439195" y="746435"/>
                    </a:cubicBezTo>
                    <a:cubicBezTo>
                      <a:pt x="274593" y="1015279"/>
                      <a:pt x="192317" y="1327984"/>
                      <a:pt x="181334" y="1646205"/>
                    </a:cubicBezTo>
                    <a:cubicBezTo>
                      <a:pt x="181334" y="1728485"/>
                      <a:pt x="181334" y="1816273"/>
                      <a:pt x="230703" y="1887616"/>
                    </a:cubicBezTo>
                    <a:cubicBezTo>
                      <a:pt x="274599" y="1953441"/>
                      <a:pt x="334954" y="1997334"/>
                      <a:pt x="400771" y="2030253"/>
                    </a:cubicBezTo>
                    <a:cubicBezTo>
                      <a:pt x="516005" y="2085133"/>
                      <a:pt x="647650" y="2118044"/>
                      <a:pt x="779343" y="2139971"/>
                    </a:cubicBezTo>
                    <a:cubicBezTo>
                      <a:pt x="823239" y="2145444"/>
                      <a:pt x="867134" y="2156427"/>
                      <a:pt x="916503" y="2161900"/>
                    </a:cubicBezTo>
                    <a:cubicBezTo>
                      <a:pt x="894574" y="2013757"/>
                      <a:pt x="911030" y="1854672"/>
                      <a:pt x="932959" y="1706529"/>
                    </a:cubicBezTo>
                    <a:cubicBezTo>
                      <a:pt x="938432" y="1684600"/>
                      <a:pt x="938432" y="1668105"/>
                      <a:pt x="943943" y="1646176"/>
                    </a:cubicBezTo>
                    <a:cubicBezTo>
                      <a:pt x="971383" y="1487090"/>
                      <a:pt x="1009768" y="1333432"/>
                      <a:pt x="1064643" y="1179813"/>
                    </a:cubicBezTo>
                    <a:cubicBezTo>
                      <a:pt x="1163457" y="911038"/>
                      <a:pt x="1311600" y="664121"/>
                      <a:pt x="1509071" y="461143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186" name="Grupo 185">
            <a:extLst>
              <a:ext uri="{FF2B5EF4-FFF2-40B4-BE49-F238E27FC236}">
                <a16:creationId xmlns:a16="http://schemas.microsoft.com/office/drawing/2014/main" id="{12E0B552-BD59-97AF-4910-5B3AB2669D5A}"/>
              </a:ext>
            </a:extLst>
          </p:cNvPr>
          <p:cNvGrpSpPr/>
          <p:nvPr/>
        </p:nvGrpSpPr>
        <p:grpSpPr>
          <a:xfrm>
            <a:off x="-2250070" y="1855727"/>
            <a:ext cx="3485145" cy="1554820"/>
            <a:chOff x="5291352" y="1855727"/>
            <a:chExt cx="3485145" cy="1554820"/>
          </a:xfrm>
        </p:grpSpPr>
        <p:sp>
          <p:nvSpPr>
            <p:cNvPr id="187" name="Google Shape;580;g17c3bd401c5_0_178">
              <a:extLst>
                <a:ext uri="{FF2B5EF4-FFF2-40B4-BE49-F238E27FC236}">
                  <a16:creationId xmlns:a16="http://schemas.microsoft.com/office/drawing/2014/main" id="{7E2F4AEF-CEB2-CB95-41F4-4CF33EB3E5A0}"/>
                </a:ext>
              </a:extLst>
            </p:cNvPr>
            <p:cNvSpPr txBox="1"/>
            <p:nvPr/>
          </p:nvSpPr>
          <p:spPr>
            <a:xfrm>
              <a:off x="5291352" y="2548803"/>
              <a:ext cx="2691698" cy="861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4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39%</a:t>
              </a:r>
              <a:endParaRPr sz="44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188" name="Google Shape;579;g17c3bd401c5_0_178">
              <a:extLst>
                <a:ext uri="{FF2B5EF4-FFF2-40B4-BE49-F238E27FC236}">
                  <a16:creationId xmlns:a16="http://schemas.microsoft.com/office/drawing/2014/main" id="{472332C2-427C-50CB-7795-8541A6E3A735}"/>
                </a:ext>
              </a:extLst>
            </p:cNvPr>
            <p:cNvSpPr txBox="1"/>
            <p:nvPr/>
          </p:nvSpPr>
          <p:spPr>
            <a:xfrm>
              <a:off x="5312134" y="2353252"/>
              <a:ext cx="3464363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Orientación sexual</a:t>
              </a:r>
              <a:endParaRPr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grpSp>
          <p:nvGrpSpPr>
            <p:cNvPr id="189" name="Gráfico 48">
              <a:extLst>
                <a:ext uri="{FF2B5EF4-FFF2-40B4-BE49-F238E27FC236}">
                  <a16:creationId xmlns:a16="http://schemas.microsoft.com/office/drawing/2014/main" id="{662A5DF7-12E7-90D0-DEFF-844F19560E0B}"/>
                </a:ext>
              </a:extLst>
            </p:cNvPr>
            <p:cNvGrpSpPr/>
            <p:nvPr/>
          </p:nvGrpSpPr>
          <p:grpSpPr>
            <a:xfrm>
              <a:off x="5430999" y="1855727"/>
              <a:ext cx="533384" cy="528698"/>
              <a:chOff x="3536915" y="228575"/>
              <a:chExt cx="5073728" cy="5029160"/>
            </a:xfrm>
            <a:solidFill>
              <a:schemeClr val="accent1"/>
            </a:solidFill>
          </p:grpSpPr>
          <p:sp>
            <p:nvSpPr>
              <p:cNvPr id="190" name="Forma libre: forma 189">
                <a:extLst>
                  <a:ext uri="{FF2B5EF4-FFF2-40B4-BE49-F238E27FC236}">
                    <a16:creationId xmlns:a16="http://schemas.microsoft.com/office/drawing/2014/main" id="{39F8BE9C-E964-F243-0058-C8C04ECF4B99}"/>
                  </a:ext>
                </a:extLst>
              </p:cNvPr>
              <p:cNvSpPr/>
              <p:nvPr/>
            </p:nvSpPr>
            <p:spPr>
              <a:xfrm>
                <a:off x="5101091" y="228575"/>
                <a:ext cx="3509551" cy="3509587"/>
              </a:xfrm>
              <a:custGeom>
                <a:avLst/>
                <a:gdLst>
                  <a:gd name="connsiteX0" fmla="*/ 2366509 w 3509551"/>
                  <a:gd name="connsiteY0" fmla="*/ 457225 h 3509587"/>
                  <a:gd name="connsiteX1" fmla="*/ 2729081 w 3509551"/>
                  <a:gd name="connsiteY1" fmla="*/ 457225 h 3509587"/>
                  <a:gd name="connsiteX2" fmla="*/ 2469761 w 3509551"/>
                  <a:gd name="connsiteY2" fmla="*/ 716545 h 3509587"/>
                  <a:gd name="connsiteX3" fmla="*/ 766331 w 3509551"/>
                  <a:gd name="connsiteY3" fmla="*/ 624392 h 3509587"/>
                  <a:gd name="connsiteX4" fmla="*/ 453509 w 3509551"/>
                  <a:gd name="connsiteY4" fmla="*/ 866332 h 3509587"/>
                  <a:gd name="connsiteX5" fmla="*/ 380680 w 3509551"/>
                  <a:gd name="connsiteY5" fmla="*/ 944288 h 3509587"/>
                  <a:gd name="connsiteX6" fmla="*/ 249908 w 3509551"/>
                  <a:gd name="connsiteY6" fmla="*/ 2805255 h 3509587"/>
                  <a:gd name="connsiteX7" fmla="*/ 609953 w 3509551"/>
                  <a:gd name="connsiteY7" fmla="*/ 2586730 h 3509587"/>
                  <a:gd name="connsiteX8" fmla="*/ 635785 w 3509551"/>
                  <a:gd name="connsiteY8" fmla="*/ 2559788 h 3509587"/>
                  <a:gd name="connsiteX9" fmla="*/ 776815 w 3509551"/>
                  <a:gd name="connsiteY9" fmla="*/ 1189657 h 3509587"/>
                  <a:gd name="connsiteX10" fmla="*/ 2319963 w 3509551"/>
                  <a:gd name="connsiteY10" fmla="*/ 1189657 h 3509587"/>
                  <a:gd name="connsiteX11" fmla="*/ 2319963 w 3509551"/>
                  <a:gd name="connsiteY11" fmla="*/ 2732805 h 3509587"/>
                  <a:gd name="connsiteX12" fmla="*/ 1386903 w 3509551"/>
                  <a:gd name="connsiteY12" fmla="*/ 3040455 h 3509587"/>
                  <a:gd name="connsiteX13" fmla="*/ 1235586 w 3509551"/>
                  <a:gd name="connsiteY13" fmla="*/ 3212483 h 3509587"/>
                  <a:gd name="connsiteX14" fmla="*/ 1000915 w 3509551"/>
                  <a:gd name="connsiteY14" fmla="*/ 3409994 h 3509587"/>
                  <a:gd name="connsiteX15" fmla="*/ 2643308 w 3509551"/>
                  <a:gd name="connsiteY15" fmla="*/ 3056072 h 3509587"/>
                  <a:gd name="connsiteX16" fmla="*/ 2793057 w 3509551"/>
                  <a:gd name="connsiteY16" fmla="*/ 1039820 h 3509587"/>
                  <a:gd name="connsiteX17" fmla="*/ 3052339 w 3509551"/>
                  <a:gd name="connsiteY17" fmla="*/ 780538 h 3509587"/>
                  <a:gd name="connsiteX18" fmla="*/ 3052339 w 3509551"/>
                  <a:gd name="connsiteY18" fmla="*/ 1143033 h 3509587"/>
                  <a:gd name="connsiteX19" fmla="*/ 3509552 w 3509551"/>
                  <a:gd name="connsiteY19" fmla="*/ 1143033 h 3509587"/>
                  <a:gd name="connsiteX20" fmla="*/ 3509552 w 3509551"/>
                  <a:gd name="connsiteY20" fmla="*/ 0 h 3509587"/>
                  <a:gd name="connsiteX21" fmla="*/ 2366519 w 3509551"/>
                  <a:gd name="connsiteY21" fmla="*/ 0 h 3509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09551" h="3509587">
                    <a:moveTo>
                      <a:pt x="2366509" y="457225"/>
                    </a:moveTo>
                    <a:lnTo>
                      <a:pt x="2729081" y="457225"/>
                    </a:lnTo>
                    <a:lnTo>
                      <a:pt x="2469761" y="716545"/>
                    </a:lnTo>
                    <a:cubicBezTo>
                      <a:pt x="1969225" y="345057"/>
                      <a:pt x="1295475" y="314363"/>
                      <a:pt x="766331" y="624392"/>
                    </a:cubicBezTo>
                    <a:cubicBezTo>
                      <a:pt x="654624" y="689872"/>
                      <a:pt x="549344" y="770506"/>
                      <a:pt x="453509" y="866332"/>
                    </a:cubicBezTo>
                    <a:cubicBezTo>
                      <a:pt x="428174" y="891666"/>
                      <a:pt x="403872" y="917652"/>
                      <a:pt x="380680" y="944288"/>
                    </a:cubicBezTo>
                    <a:cubicBezTo>
                      <a:pt x="-78757" y="1470728"/>
                      <a:pt x="-122305" y="2233886"/>
                      <a:pt x="249908" y="2805255"/>
                    </a:cubicBezTo>
                    <a:cubicBezTo>
                      <a:pt x="381631" y="2763962"/>
                      <a:pt x="505594" y="2691099"/>
                      <a:pt x="609953" y="2586730"/>
                    </a:cubicBezTo>
                    <a:cubicBezTo>
                      <a:pt x="618794" y="2577890"/>
                      <a:pt x="627404" y="2568934"/>
                      <a:pt x="635785" y="2559788"/>
                    </a:cubicBezTo>
                    <a:cubicBezTo>
                      <a:pt x="357488" y="2136444"/>
                      <a:pt x="404485" y="1561949"/>
                      <a:pt x="776815" y="1189657"/>
                    </a:cubicBezTo>
                    <a:cubicBezTo>
                      <a:pt x="1202952" y="763521"/>
                      <a:pt x="1893885" y="763521"/>
                      <a:pt x="2319963" y="1189657"/>
                    </a:cubicBezTo>
                    <a:cubicBezTo>
                      <a:pt x="2746100" y="1615794"/>
                      <a:pt x="2746100" y="2306727"/>
                      <a:pt x="2319963" y="2732805"/>
                    </a:cubicBezTo>
                    <a:cubicBezTo>
                      <a:pt x="2065698" y="2987032"/>
                      <a:pt x="1717214" y="3089598"/>
                      <a:pt x="1386903" y="3040455"/>
                    </a:cubicBezTo>
                    <a:cubicBezTo>
                      <a:pt x="1340826" y="3100195"/>
                      <a:pt x="1290347" y="3157717"/>
                      <a:pt x="1235586" y="3212483"/>
                    </a:cubicBezTo>
                    <a:cubicBezTo>
                      <a:pt x="1161878" y="3286191"/>
                      <a:pt x="1083309" y="3352014"/>
                      <a:pt x="1000915" y="3409994"/>
                    </a:cubicBezTo>
                    <a:cubicBezTo>
                      <a:pt x="1552582" y="3618066"/>
                      <a:pt x="2199204" y="3500120"/>
                      <a:pt x="2643308" y="3056072"/>
                    </a:cubicBezTo>
                    <a:cubicBezTo>
                      <a:pt x="3193055" y="2506325"/>
                      <a:pt x="3243001" y="1645969"/>
                      <a:pt x="2793057" y="1039820"/>
                    </a:cubicBezTo>
                    <a:lnTo>
                      <a:pt x="3052339" y="780538"/>
                    </a:lnTo>
                    <a:lnTo>
                      <a:pt x="3052339" y="1143033"/>
                    </a:lnTo>
                    <a:lnTo>
                      <a:pt x="3509552" y="1143033"/>
                    </a:lnTo>
                    <a:lnTo>
                      <a:pt x="3509552" y="0"/>
                    </a:lnTo>
                    <a:lnTo>
                      <a:pt x="2366519" y="0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id="{85EE9CD0-C038-CC66-3B25-6AF6B8E091FD}"/>
                  </a:ext>
                </a:extLst>
              </p:cNvPr>
              <p:cNvSpPr/>
              <p:nvPr/>
            </p:nvSpPr>
            <p:spPr>
              <a:xfrm>
                <a:off x="3536915" y="641308"/>
                <a:ext cx="3096767" cy="4616426"/>
              </a:xfrm>
              <a:custGeom>
                <a:avLst/>
                <a:gdLst>
                  <a:gd name="connsiteX0" fmla="*/ 2319937 w 3096767"/>
                  <a:gd name="connsiteY0" fmla="*/ 2320074 h 4616426"/>
                  <a:gd name="connsiteX1" fmla="*/ 2460966 w 3096767"/>
                  <a:gd name="connsiteY1" fmla="*/ 949845 h 4616426"/>
                  <a:gd name="connsiteX2" fmla="*/ 2486799 w 3096767"/>
                  <a:gd name="connsiteY2" fmla="*/ 922903 h 4616426"/>
                  <a:gd name="connsiteX3" fmla="*/ 2846844 w 3096767"/>
                  <a:gd name="connsiteY3" fmla="*/ 704378 h 4616426"/>
                  <a:gd name="connsiteX4" fmla="*/ 2716071 w 3096767"/>
                  <a:gd name="connsiteY4" fmla="*/ 2565345 h 4616426"/>
                  <a:gd name="connsiteX5" fmla="*/ 2643281 w 3096767"/>
                  <a:gd name="connsiteY5" fmla="*/ 2643263 h 4616426"/>
                  <a:gd name="connsiteX6" fmla="*/ 2330459 w 3096767"/>
                  <a:gd name="connsiteY6" fmla="*/ 2885203 h 4616426"/>
                  <a:gd name="connsiteX7" fmla="*/ 1758933 w 3096767"/>
                  <a:gd name="connsiteY7" fmla="*/ 3082488 h 4616426"/>
                  <a:gd name="connsiteX8" fmla="*/ 1758933 w 3096767"/>
                  <a:gd name="connsiteY8" fmla="*/ 3702001 h 4616426"/>
                  <a:gd name="connsiteX9" fmla="*/ 2216107 w 3096767"/>
                  <a:gd name="connsiteY9" fmla="*/ 3702001 h 4616426"/>
                  <a:gd name="connsiteX10" fmla="*/ 2216107 w 3096767"/>
                  <a:gd name="connsiteY10" fmla="*/ 4159214 h 4616426"/>
                  <a:gd name="connsiteX11" fmla="*/ 1758933 w 3096767"/>
                  <a:gd name="connsiteY11" fmla="*/ 4159214 h 4616426"/>
                  <a:gd name="connsiteX12" fmla="*/ 1758933 w 3096767"/>
                  <a:gd name="connsiteY12" fmla="*/ 4616427 h 4616426"/>
                  <a:gd name="connsiteX13" fmla="*/ 1301720 w 3096767"/>
                  <a:gd name="connsiteY13" fmla="*/ 4616427 h 4616426"/>
                  <a:gd name="connsiteX14" fmla="*/ 1301720 w 3096767"/>
                  <a:gd name="connsiteY14" fmla="*/ 4159214 h 4616426"/>
                  <a:gd name="connsiteX15" fmla="*/ 844546 w 3096767"/>
                  <a:gd name="connsiteY15" fmla="*/ 4159214 h 4616426"/>
                  <a:gd name="connsiteX16" fmla="*/ 844546 w 3096767"/>
                  <a:gd name="connsiteY16" fmla="*/ 3702001 h 4616426"/>
                  <a:gd name="connsiteX17" fmla="*/ 1301720 w 3096767"/>
                  <a:gd name="connsiteY17" fmla="*/ 3702001 h 4616426"/>
                  <a:gd name="connsiteX18" fmla="*/ 1301720 w 3096767"/>
                  <a:gd name="connsiteY18" fmla="*/ 3077129 h 4616426"/>
                  <a:gd name="connsiteX19" fmla="*/ 453502 w 3096767"/>
                  <a:gd name="connsiteY19" fmla="*/ 2643263 h 4616426"/>
                  <a:gd name="connsiteX20" fmla="*/ 453502 w 3096767"/>
                  <a:gd name="connsiteY20" fmla="*/ 453503 h 4616426"/>
                  <a:gd name="connsiteX21" fmla="*/ 2095895 w 3096767"/>
                  <a:gd name="connsiteY21" fmla="*/ 99621 h 4616426"/>
                  <a:gd name="connsiteX22" fmla="*/ 1861225 w 3096767"/>
                  <a:gd name="connsiteY22" fmla="*/ 297092 h 4616426"/>
                  <a:gd name="connsiteX23" fmla="*/ 1709869 w 3096767"/>
                  <a:gd name="connsiteY23" fmla="*/ 469149 h 4616426"/>
                  <a:gd name="connsiteX24" fmla="*/ 776847 w 3096767"/>
                  <a:gd name="connsiteY24" fmla="*/ 776799 h 4616426"/>
                  <a:gd name="connsiteX25" fmla="*/ 776847 w 3096767"/>
                  <a:gd name="connsiteY25" fmla="*/ 2319947 h 4616426"/>
                  <a:gd name="connsiteX26" fmla="*/ 2319995 w 3096767"/>
                  <a:gd name="connsiteY26" fmla="*/ 2319947 h 4616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096767" h="4616426">
                    <a:moveTo>
                      <a:pt x="2319937" y="2320074"/>
                    </a:moveTo>
                    <a:cubicBezTo>
                      <a:pt x="2692306" y="1947743"/>
                      <a:pt x="2739303" y="1373268"/>
                      <a:pt x="2460966" y="949845"/>
                    </a:cubicBezTo>
                    <a:cubicBezTo>
                      <a:pt x="2469386" y="940737"/>
                      <a:pt x="2477959" y="931743"/>
                      <a:pt x="2486799" y="922903"/>
                    </a:cubicBezTo>
                    <a:cubicBezTo>
                      <a:pt x="2591197" y="818544"/>
                      <a:pt x="2715160" y="745712"/>
                      <a:pt x="2846844" y="704378"/>
                    </a:cubicBezTo>
                    <a:cubicBezTo>
                      <a:pt x="3219096" y="1275747"/>
                      <a:pt x="3175508" y="2038945"/>
                      <a:pt x="2716071" y="2565345"/>
                    </a:cubicBezTo>
                    <a:cubicBezTo>
                      <a:pt x="2692879" y="2591943"/>
                      <a:pt x="2668616" y="2617928"/>
                      <a:pt x="2643281" y="2643263"/>
                    </a:cubicBezTo>
                    <a:cubicBezTo>
                      <a:pt x="2547454" y="2739091"/>
                      <a:pt x="2442175" y="2819768"/>
                      <a:pt x="2330459" y="2885203"/>
                    </a:cubicBezTo>
                    <a:cubicBezTo>
                      <a:pt x="2152308" y="2989602"/>
                      <a:pt x="1957746" y="3055350"/>
                      <a:pt x="1758933" y="3082488"/>
                    </a:cubicBezTo>
                    <a:lnTo>
                      <a:pt x="1758933" y="3702001"/>
                    </a:lnTo>
                    <a:lnTo>
                      <a:pt x="2216107" y="3702001"/>
                    </a:lnTo>
                    <a:lnTo>
                      <a:pt x="2216107" y="4159214"/>
                    </a:lnTo>
                    <a:lnTo>
                      <a:pt x="1758933" y="4159214"/>
                    </a:lnTo>
                    <a:lnTo>
                      <a:pt x="1758933" y="4616427"/>
                    </a:lnTo>
                    <a:lnTo>
                      <a:pt x="1301720" y="4616427"/>
                    </a:lnTo>
                    <a:lnTo>
                      <a:pt x="1301720" y="4159214"/>
                    </a:lnTo>
                    <a:lnTo>
                      <a:pt x="844546" y="4159214"/>
                    </a:lnTo>
                    <a:lnTo>
                      <a:pt x="844546" y="3702001"/>
                    </a:lnTo>
                    <a:lnTo>
                      <a:pt x="1301720" y="3702001"/>
                    </a:lnTo>
                    <a:lnTo>
                      <a:pt x="1301720" y="3077129"/>
                    </a:lnTo>
                    <a:cubicBezTo>
                      <a:pt x="991199" y="3027264"/>
                      <a:pt x="692915" y="2882676"/>
                      <a:pt x="453502" y="2643263"/>
                    </a:cubicBezTo>
                    <a:cubicBezTo>
                      <a:pt x="-151167" y="2038593"/>
                      <a:pt x="-151167" y="1058183"/>
                      <a:pt x="453502" y="453503"/>
                    </a:cubicBezTo>
                    <a:cubicBezTo>
                      <a:pt x="897548" y="9458"/>
                      <a:pt x="1544120" y="-108490"/>
                      <a:pt x="2095895" y="99621"/>
                    </a:cubicBezTo>
                    <a:cubicBezTo>
                      <a:pt x="2013461" y="157562"/>
                      <a:pt x="1934889" y="223427"/>
                      <a:pt x="1861225" y="297092"/>
                    </a:cubicBezTo>
                    <a:cubicBezTo>
                      <a:pt x="1806421" y="351895"/>
                      <a:pt x="1755984" y="409377"/>
                      <a:pt x="1709869" y="469149"/>
                    </a:cubicBezTo>
                    <a:cubicBezTo>
                      <a:pt x="1379597" y="419973"/>
                      <a:pt x="1031073" y="522536"/>
                      <a:pt x="776847" y="776799"/>
                    </a:cubicBezTo>
                    <a:cubicBezTo>
                      <a:pt x="350711" y="1202936"/>
                      <a:pt x="350711" y="1893869"/>
                      <a:pt x="776847" y="2319947"/>
                    </a:cubicBezTo>
                    <a:cubicBezTo>
                      <a:pt x="1202984" y="2746045"/>
                      <a:pt x="1893917" y="2746045"/>
                      <a:pt x="2319995" y="2319947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B606C5A2-47C7-657D-C9F1-0D32C207B5B3}"/>
              </a:ext>
            </a:extLst>
          </p:cNvPr>
          <p:cNvGrpSpPr/>
          <p:nvPr/>
        </p:nvGrpSpPr>
        <p:grpSpPr>
          <a:xfrm>
            <a:off x="-2250070" y="1868528"/>
            <a:ext cx="2691698" cy="1567111"/>
            <a:chOff x="3087400" y="1868528"/>
            <a:chExt cx="2691698" cy="1567111"/>
          </a:xfrm>
        </p:grpSpPr>
        <p:sp>
          <p:nvSpPr>
            <p:cNvPr id="193" name="Google Shape;580;g17c3bd401c5_0_178">
              <a:extLst>
                <a:ext uri="{FF2B5EF4-FFF2-40B4-BE49-F238E27FC236}">
                  <a16:creationId xmlns:a16="http://schemas.microsoft.com/office/drawing/2014/main" id="{66B69D5A-2F1A-F3C2-8852-6DF0BDE33963}"/>
                </a:ext>
              </a:extLst>
            </p:cNvPr>
            <p:cNvSpPr txBox="1"/>
            <p:nvPr/>
          </p:nvSpPr>
          <p:spPr>
            <a:xfrm>
              <a:off x="3087400" y="2573895"/>
              <a:ext cx="2691698" cy="861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4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40,5%</a:t>
              </a:r>
              <a:endParaRPr sz="44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194" name="Google Shape;579;g17c3bd401c5_0_178">
              <a:extLst>
                <a:ext uri="{FF2B5EF4-FFF2-40B4-BE49-F238E27FC236}">
                  <a16:creationId xmlns:a16="http://schemas.microsoft.com/office/drawing/2014/main" id="{B6241F55-1E59-3EB1-9861-F0A69C1EC894}"/>
                </a:ext>
              </a:extLst>
            </p:cNvPr>
            <p:cNvSpPr txBox="1"/>
            <p:nvPr/>
          </p:nvSpPr>
          <p:spPr>
            <a:xfrm>
              <a:off x="3139354" y="2353252"/>
              <a:ext cx="1961790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Sexo o género</a:t>
              </a:r>
              <a:endParaRPr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grpSp>
          <p:nvGrpSpPr>
            <p:cNvPr id="195" name="Grupo 194">
              <a:extLst>
                <a:ext uri="{FF2B5EF4-FFF2-40B4-BE49-F238E27FC236}">
                  <a16:creationId xmlns:a16="http://schemas.microsoft.com/office/drawing/2014/main" id="{DDB9BCB8-B1AB-EDB9-4D46-C13E98F6A7D2}"/>
                </a:ext>
              </a:extLst>
            </p:cNvPr>
            <p:cNvGrpSpPr/>
            <p:nvPr/>
          </p:nvGrpSpPr>
          <p:grpSpPr>
            <a:xfrm>
              <a:off x="3225804" y="1868528"/>
              <a:ext cx="566734" cy="520804"/>
              <a:chOff x="3946520" y="742613"/>
              <a:chExt cx="4422184" cy="4063798"/>
            </a:xfrm>
            <a:solidFill>
              <a:schemeClr val="accent1"/>
            </a:solidFill>
          </p:grpSpPr>
          <p:sp>
            <p:nvSpPr>
              <p:cNvPr id="196" name="Forma libre: forma 195">
                <a:extLst>
                  <a:ext uri="{FF2B5EF4-FFF2-40B4-BE49-F238E27FC236}">
                    <a16:creationId xmlns:a16="http://schemas.microsoft.com/office/drawing/2014/main" id="{927E1A0F-E8C1-AE9A-BD75-B5D7C6AE5BAC}"/>
                  </a:ext>
                </a:extLst>
              </p:cNvPr>
              <p:cNvSpPr/>
              <p:nvPr/>
            </p:nvSpPr>
            <p:spPr>
              <a:xfrm>
                <a:off x="4385556" y="786583"/>
                <a:ext cx="1374205" cy="1374205"/>
              </a:xfrm>
              <a:custGeom>
                <a:avLst/>
                <a:gdLst>
                  <a:gd name="connsiteX0" fmla="*/ 1374206 w 1374205"/>
                  <a:gd name="connsiteY0" fmla="*/ 687103 h 1374205"/>
                  <a:gd name="connsiteX1" fmla="*/ 687103 w 1374205"/>
                  <a:gd name="connsiteY1" fmla="*/ 1374206 h 1374205"/>
                  <a:gd name="connsiteX2" fmla="*/ 0 w 1374205"/>
                  <a:gd name="connsiteY2" fmla="*/ 687103 h 1374205"/>
                  <a:gd name="connsiteX3" fmla="*/ 687103 w 1374205"/>
                  <a:gd name="connsiteY3" fmla="*/ 0 h 1374205"/>
                  <a:gd name="connsiteX4" fmla="*/ 1374206 w 1374205"/>
                  <a:gd name="connsiteY4" fmla="*/ 687103 h 1374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4205" h="1374205">
                    <a:moveTo>
                      <a:pt x="1374206" y="687103"/>
                    </a:moveTo>
                    <a:cubicBezTo>
                      <a:pt x="1374206" y="1066586"/>
                      <a:pt x="1066596" y="1374206"/>
                      <a:pt x="687103" y="1374206"/>
                    </a:cubicBezTo>
                    <a:cubicBezTo>
                      <a:pt x="307611" y="1374206"/>
                      <a:pt x="0" y="1066595"/>
                      <a:pt x="0" y="687103"/>
                    </a:cubicBezTo>
                    <a:cubicBezTo>
                      <a:pt x="0" y="307611"/>
                      <a:pt x="307611" y="0"/>
                      <a:pt x="687103" y="0"/>
                    </a:cubicBezTo>
                    <a:cubicBezTo>
                      <a:pt x="1066596" y="0"/>
                      <a:pt x="1374206" y="307611"/>
                      <a:pt x="1374206" y="687103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7" name="Forma libre: forma 196">
                <a:extLst>
                  <a:ext uri="{FF2B5EF4-FFF2-40B4-BE49-F238E27FC236}">
                    <a16:creationId xmlns:a16="http://schemas.microsoft.com/office/drawing/2014/main" id="{D6ECC1E3-58EA-4A89-5E1E-FDC245543686}"/>
                  </a:ext>
                </a:extLst>
              </p:cNvPr>
              <p:cNvSpPr/>
              <p:nvPr/>
            </p:nvSpPr>
            <p:spPr>
              <a:xfrm>
                <a:off x="3946520" y="2392863"/>
                <a:ext cx="2252170" cy="2413548"/>
              </a:xfrm>
              <a:custGeom>
                <a:avLst/>
                <a:gdLst>
                  <a:gd name="connsiteX0" fmla="*/ 1247358 w 2252170"/>
                  <a:gd name="connsiteY0" fmla="*/ 2336021 h 2413548"/>
                  <a:gd name="connsiteX1" fmla="*/ 1004840 w 2252170"/>
                  <a:gd name="connsiteY1" fmla="*/ 2336021 h 2413548"/>
                  <a:gd name="connsiteX2" fmla="*/ 12487 w 2252170"/>
                  <a:gd name="connsiteY2" fmla="*/ 189663 h 2413548"/>
                  <a:gd name="connsiteX3" fmla="*/ 133727 w 2252170"/>
                  <a:gd name="connsiteY3" fmla="*/ 0 h 2413548"/>
                  <a:gd name="connsiteX4" fmla="*/ 1126079 w 2252170"/>
                  <a:gd name="connsiteY4" fmla="*/ 0 h 2413548"/>
                  <a:gd name="connsiteX5" fmla="*/ 2118432 w 2252170"/>
                  <a:gd name="connsiteY5" fmla="*/ 0 h 2413548"/>
                  <a:gd name="connsiteX6" fmla="*/ 2239672 w 2252170"/>
                  <a:gd name="connsiteY6" fmla="*/ 189663 h 2413548"/>
                  <a:gd name="connsiteX7" fmla="*/ 1247319 w 2252170"/>
                  <a:gd name="connsiteY7" fmla="*/ 2336021 h 2413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52170" h="2413548">
                    <a:moveTo>
                      <a:pt x="1247358" y="2336021"/>
                    </a:moveTo>
                    <a:cubicBezTo>
                      <a:pt x="1199559" y="2439391"/>
                      <a:pt x="1052640" y="2439391"/>
                      <a:pt x="1004840" y="2336021"/>
                    </a:cubicBezTo>
                    <a:cubicBezTo>
                      <a:pt x="673990" y="1620604"/>
                      <a:pt x="343229" y="905148"/>
                      <a:pt x="12487" y="189663"/>
                    </a:cubicBezTo>
                    <a:cubicBezTo>
                      <a:pt x="-28424" y="101106"/>
                      <a:pt x="36177" y="0"/>
                      <a:pt x="133727" y="0"/>
                    </a:cubicBezTo>
                    <a:lnTo>
                      <a:pt x="1126079" y="0"/>
                    </a:lnTo>
                    <a:lnTo>
                      <a:pt x="2118432" y="0"/>
                    </a:lnTo>
                    <a:cubicBezTo>
                      <a:pt x="2215944" y="0"/>
                      <a:pt x="2280624" y="101107"/>
                      <a:pt x="2239672" y="189663"/>
                    </a:cubicBezTo>
                    <a:cubicBezTo>
                      <a:pt x="1909018" y="905119"/>
                      <a:pt x="1578169" y="1620634"/>
                      <a:pt x="1247319" y="2336021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8" name="Forma libre: forma 197">
                <a:extLst>
                  <a:ext uri="{FF2B5EF4-FFF2-40B4-BE49-F238E27FC236}">
                    <a16:creationId xmlns:a16="http://schemas.microsoft.com/office/drawing/2014/main" id="{C66C59C5-1C5F-0A9C-9FBF-1391FA58F5AF}"/>
                  </a:ext>
                </a:extLst>
              </p:cNvPr>
              <p:cNvSpPr/>
              <p:nvPr/>
            </p:nvSpPr>
            <p:spPr>
              <a:xfrm>
                <a:off x="6116488" y="2348980"/>
                <a:ext cx="2252216" cy="2413508"/>
              </a:xfrm>
              <a:custGeom>
                <a:avLst/>
                <a:gdLst>
                  <a:gd name="connsiteX0" fmla="*/ 2118423 w 2252216"/>
                  <a:gd name="connsiteY0" fmla="*/ 2413509 h 2413508"/>
                  <a:gd name="connsiteX1" fmla="*/ 2239741 w 2252216"/>
                  <a:gd name="connsiteY1" fmla="*/ 2223886 h 2413508"/>
                  <a:gd name="connsiteX2" fmla="*/ 1247389 w 2252216"/>
                  <a:gd name="connsiteY2" fmla="*/ 77527 h 2413508"/>
                  <a:gd name="connsiteX3" fmla="*/ 1004831 w 2252216"/>
                  <a:gd name="connsiteY3" fmla="*/ 77527 h 2413508"/>
                  <a:gd name="connsiteX4" fmla="*/ 12478 w 2252216"/>
                  <a:gd name="connsiteY4" fmla="*/ 2223886 h 2413508"/>
                  <a:gd name="connsiteX5" fmla="*/ 133796 w 2252216"/>
                  <a:gd name="connsiteY5" fmla="*/ 2413509 h 2413508"/>
                  <a:gd name="connsiteX6" fmla="*/ 1126149 w 2252216"/>
                  <a:gd name="connsiteY6" fmla="*/ 2413509 h 2413508"/>
                  <a:gd name="connsiteX7" fmla="*/ 2118502 w 2252216"/>
                  <a:gd name="connsiteY7" fmla="*/ 2413509 h 2413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52216" h="2413508">
                    <a:moveTo>
                      <a:pt x="2118423" y="2413509"/>
                    </a:moveTo>
                    <a:cubicBezTo>
                      <a:pt x="2215935" y="2413509"/>
                      <a:pt x="2280655" y="2312403"/>
                      <a:pt x="2239741" y="2223886"/>
                    </a:cubicBezTo>
                    <a:cubicBezTo>
                      <a:pt x="1908970" y="1508469"/>
                      <a:pt x="1578130" y="793013"/>
                      <a:pt x="1247389" y="77527"/>
                    </a:cubicBezTo>
                    <a:cubicBezTo>
                      <a:pt x="1199589" y="-25842"/>
                      <a:pt x="1052631" y="-25842"/>
                      <a:pt x="1004831" y="77527"/>
                    </a:cubicBezTo>
                    <a:cubicBezTo>
                      <a:pt x="674021" y="792983"/>
                      <a:pt x="343298" y="1508498"/>
                      <a:pt x="12478" y="2223886"/>
                    </a:cubicBezTo>
                    <a:cubicBezTo>
                      <a:pt x="-28432" y="2312365"/>
                      <a:pt x="36244" y="2413509"/>
                      <a:pt x="133796" y="2413509"/>
                    </a:cubicBezTo>
                    <a:lnTo>
                      <a:pt x="1126149" y="2413509"/>
                    </a:lnTo>
                    <a:lnTo>
                      <a:pt x="2118502" y="2413509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9" name="Forma libre: forma 198">
                <a:extLst>
                  <a:ext uri="{FF2B5EF4-FFF2-40B4-BE49-F238E27FC236}">
                    <a16:creationId xmlns:a16="http://schemas.microsoft.com/office/drawing/2014/main" id="{058F7ADB-5AC5-3DB2-C640-359B644D54E0}"/>
                  </a:ext>
                </a:extLst>
              </p:cNvPr>
              <p:cNvSpPr/>
              <p:nvPr/>
            </p:nvSpPr>
            <p:spPr>
              <a:xfrm>
                <a:off x="6555407" y="742613"/>
                <a:ext cx="1374323" cy="1374362"/>
              </a:xfrm>
              <a:custGeom>
                <a:avLst/>
                <a:gdLst>
                  <a:gd name="connsiteX0" fmla="*/ 1374324 w 1374323"/>
                  <a:gd name="connsiteY0" fmla="*/ 687181 h 1374362"/>
                  <a:gd name="connsiteX1" fmla="*/ 687142 w 1374323"/>
                  <a:gd name="connsiteY1" fmla="*/ 1374363 h 1374362"/>
                  <a:gd name="connsiteX2" fmla="*/ 0 w 1374323"/>
                  <a:gd name="connsiteY2" fmla="*/ 687181 h 1374362"/>
                  <a:gd name="connsiteX3" fmla="*/ 687142 w 1374323"/>
                  <a:gd name="connsiteY3" fmla="*/ 0 h 1374362"/>
                  <a:gd name="connsiteX4" fmla="*/ 1374324 w 1374323"/>
                  <a:gd name="connsiteY4" fmla="*/ 687181 h 1374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4323" h="1374362">
                    <a:moveTo>
                      <a:pt x="1374324" y="687181"/>
                    </a:moveTo>
                    <a:cubicBezTo>
                      <a:pt x="1374324" y="1066703"/>
                      <a:pt x="1066674" y="1374363"/>
                      <a:pt x="687142" y="1374363"/>
                    </a:cubicBezTo>
                    <a:cubicBezTo>
                      <a:pt x="307660" y="1374363"/>
                      <a:pt x="0" y="1066713"/>
                      <a:pt x="0" y="687181"/>
                    </a:cubicBezTo>
                    <a:cubicBezTo>
                      <a:pt x="0" y="307660"/>
                      <a:pt x="307650" y="0"/>
                      <a:pt x="687142" y="0"/>
                    </a:cubicBezTo>
                    <a:cubicBezTo>
                      <a:pt x="1066664" y="0"/>
                      <a:pt x="1374324" y="307650"/>
                      <a:pt x="1374324" y="687181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cxnSp>
        <p:nvCxnSpPr>
          <p:cNvPr id="200" name="Conector recto 199">
            <a:extLst>
              <a:ext uri="{FF2B5EF4-FFF2-40B4-BE49-F238E27FC236}">
                <a16:creationId xmlns:a16="http://schemas.microsoft.com/office/drawing/2014/main" id="{E66202B8-751A-9810-E19D-4103F034A88E}"/>
              </a:ext>
            </a:extLst>
          </p:cNvPr>
          <p:cNvCxnSpPr>
            <a:cxnSpLocks/>
          </p:cNvCxnSpPr>
          <p:nvPr/>
        </p:nvCxnSpPr>
        <p:spPr>
          <a:xfrm>
            <a:off x="-2250070" y="2020887"/>
            <a:ext cx="0" cy="1059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>
            <a:extLst>
              <a:ext uri="{FF2B5EF4-FFF2-40B4-BE49-F238E27FC236}">
                <a16:creationId xmlns:a16="http://schemas.microsoft.com/office/drawing/2014/main" id="{A81F14CC-6639-2998-B6E4-BAA5BC9DDBFD}"/>
              </a:ext>
            </a:extLst>
          </p:cNvPr>
          <p:cNvCxnSpPr>
            <a:cxnSpLocks/>
          </p:cNvCxnSpPr>
          <p:nvPr/>
        </p:nvCxnSpPr>
        <p:spPr>
          <a:xfrm>
            <a:off x="-2250070" y="2020887"/>
            <a:ext cx="0" cy="1059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Google Shape;580;g17c3bd401c5_0_178">
            <a:extLst>
              <a:ext uri="{FF2B5EF4-FFF2-40B4-BE49-F238E27FC236}">
                <a16:creationId xmlns:a16="http://schemas.microsoft.com/office/drawing/2014/main" id="{F455AFF0-F754-90AF-E3B9-39BC2D5743AC}"/>
              </a:ext>
            </a:extLst>
          </p:cNvPr>
          <p:cNvSpPr txBox="1"/>
          <p:nvPr/>
        </p:nvSpPr>
        <p:spPr>
          <a:xfrm>
            <a:off x="-8068108" y="1066672"/>
            <a:ext cx="10697008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3. ORIGEN ÉTNICO, EL MAYOR MOTIVO DE DISCRIMINACIÓN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Se destacan tres motivos principales por los que se discrimina en España:</a:t>
            </a:r>
            <a:endParaRPr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619;g17c3bd401c5_0_218">
            <a:extLst>
              <a:ext uri="{FF2B5EF4-FFF2-40B4-BE49-F238E27FC236}">
                <a16:creationId xmlns:a16="http://schemas.microsoft.com/office/drawing/2014/main" id="{0B954AF2-8ED2-8EF9-D0B2-D4AAE87C9F67}"/>
              </a:ext>
            </a:extLst>
          </p:cNvPr>
          <p:cNvSpPr txBox="1"/>
          <p:nvPr/>
        </p:nvSpPr>
        <p:spPr>
          <a:xfrm>
            <a:off x="12313916" y="3664673"/>
            <a:ext cx="5092266" cy="2462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4. HOMBRE Y DE EXTREMA DERECHA, PERFIL DEL RACISTA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 Medium" panose="020B0604020201010104" pitchFamily="34" charset="0"/>
              </a:rPr>
              <a:t>De las categorías analizadas, la que presenta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actitudes y opiniones claramente racistas</a:t>
            </a:r>
            <a:r>
              <a:rPr lang="es-ES" b="1" dirty="0">
                <a:solidFill>
                  <a:schemeClr val="tx2"/>
                </a:solidFill>
                <a:latin typeface="Mark Pro Medium" panose="020B0604020201010104" pitchFamily="34" charset="0"/>
              </a:rPr>
              <a:t> </a:t>
            </a:r>
            <a:r>
              <a:rPr lang="es-ES" dirty="0">
                <a:solidFill>
                  <a:schemeClr val="tx2"/>
                </a:solidFill>
                <a:latin typeface="Mark Pro Medium" panose="020B0604020201010104" pitchFamily="34" charset="0"/>
              </a:rPr>
              <a:t>es el conformado por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quienes se posicionan ideológicamente en la extrema derecha,</a:t>
            </a:r>
            <a:r>
              <a:rPr lang="es-ES" dirty="0">
                <a:solidFill>
                  <a:schemeClr val="tx2"/>
                </a:solidFill>
                <a:latin typeface="Mark Pro Medium" panose="020B0604020201010104" pitchFamily="34" charset="0"/>
              </a:rPr>
              <a:t> resultando la ideología una variable determinante. </a:t>
            </a:r>
            <a:endParaRPr lang="es-ES" b="1" kern="0" dirty="0">
              <a:solidFill>
                <a:schemeClr val="accent6"/>
              </a:solidFill>
              <a:latin typeface="Poppins Black" panose="00000A00000000000000" pitchFamily="2" charset="0"/>
              <a:cs typeface="Poppins Black" panose="00000A00000000000000" pitchFamily="2" charset="0"/>
            </a:endParaRPr>
          </a:p>
        </p:txBody>
      </p:sp>
      <p:grpSp>
        <p:nvGrpSpPr>
          <p:cNvPr id="204" name="Grupo 203">
            <a:extLst>
              <a:ext uri="{FF2B5EF4-FFF2-40B4-BE49-F238E27FC236}">
                <a16:creationId xmlns:a16="http://schemas.microsoft.com/office/drawing/2014/main" id="{BD0F694D-06C3-D394-E6BA-237B956DDAB6}"/>
              </a:ext>
            </a:extLst>
          </p:cNvPr>
          <p:cNvGrpSpPr/>
          <p:nvPr/>
        </p:nvGrpSpPr>
        <p:grpSpPr>
          <a:xfrm>
            <a:off x="18163999" y="3660016"/>
            <a:ext cx="5279302" cy="2400627"/>
            <a:chOff x="6005226" y="3660016"/>
            <a:chExt cx="5279302" cy="2400627"/>
          </a:xfrm>
        </p:grpSpPr>
        <p:sp>
          <p:nvSpPr>
            <p:cNvPr id="205" name="Rectángulo 204">
              <a:extLst>
                <a:ext uri="{FF2B5EF4-FFF2-40B4-BE49-F238E27FC236}">
                  <a16:creationId xmlns:a16="http://schemas.microsoft.com/office/drawing/2014/main" id="{6CAB3A6D-1133-7519-529B-A2A23A86C41B}"/>
                </a:ext>
              </a:extLst>
            </p:cNvPr>
            <p:cNvSpPr/>
            <p:nvPr/>
          </p:nvSpPr>
          <p:spPr>
            <a:xfrm>
              <a:off x="6005226" y="3662507"/>
              <a:ext cx="5279302" cy="23981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6" name="Google Shape;619;g17c3bd401c5_0_218">
              <a:extLst>
                <a:ext uri="{FF2B5EF4-FFF2-40B4-BE49-F238E27FC236}">
                  <a16:creationId xmlns:a16="http://schemas.microsoft.com/office/drawing/2014/main" id="{FA24DD16-220E-1319-46E0-0C4435605834}"/>
                </a:ext>
              </a:extLst>
            </p:cNvPr>
            <p:cNvSpPr txBox="1"/>
            <p:nvPr/>
          </p:nvSpPr>
          <p:spPr>
            <a:xfrm>
              <a:off x="6160367" y="3660016"/>
              <a:ext cx="2578388" cy="24006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 Medium" panose="020B0604020201010104" pitchFamily="34" charset="0"/>
                </a:rPr>
                <a:t>Además de la ideología, se encuentran diferencias estadísticamente significativas en función del sexo, con un </a:t>
              </a:r>
              <a:r>
                <a:rPr lang="es-ES" sz="1600" b="1" dirty="0">
                  <a:solidFill>
                    <a:schemeClr val="tx2"/>
                  </a:solidFill>
                  <a:latin typeface="Mark Pro Medium" panose="020B0604020201010104" pitchFamily="34" charset="0"/>
                </a:rPr>
                <a:t>marcado carácter más antirracista de las mujeres.</a:t>
              </a:r>
            </a:p>
          </p:txBody>
        </p:sp>
        <p:grpSp>
          <p:nvGrpSpPr>
            <p:cNvPr id="207" name="Grupo 206">
              <a:extLst>
                <a:ext uri="{FF2B5EF4-FFF2-40B4-BE49-F238E27FC236}">
                  <a16:creationId xmlns:a16="http://schemas.microsoft.com/office/drawing/2014/main" id="{43ECB4FD-817F-DDF3-3D29-4EB78757951F}"/>
                </a:ext>
              </a:extLst>
            </p:cNvPr>
            <p:cNvGrpSpPr/>
            <p:nvPr/>
          </p:nvGrpSpPr>
          <p:grpSpPr>
            <a:xfrm>
              <a:off x="9119757" y="4066707"/>
              <a:ext cx="1738744" cy="1738781"/>
              <a:chOff x="5243947" y="415623"/>
              <a:chExt cx="5486319" cy="5486437"/>
            </a:xfrm>
            <a:solidFill>
              <a:schemeClr val="accent1"/>
            </a:solidFill>
          </p:grpSpPr>
          <p:sp>
            <p:nvSpPr>
              <p:cNvPr id="208" name="Forma libre: forma 207">
                <a:extLst>
                  <a:ext uri="{FF2B5EF4-FFF2-40B4-BE49-F238E27FC236}">
                    <a16:creationId xmlns:a16="http://schemas.microsoft.com/office/drawing/2014/main" id="{C50E3806-85D2-D372-0A09-4D49B765D0C2}"/>
                  </a:ext>
                </a:extLst>
              </p:cNvPr>
              <p:cNvSpPr/>
              <p:nvPr/>
            </p:nvSpPr>
            <p:spPr>
              <a:xfrm>
                <a:off x="6420288" y="3892695"/>
                <a:ext cx="479070" cy="239527"/>
              </a:xfrm>
              <a:custGeom>
                <a:avLst/>
                <a:gdLst>
                  <a:gd name="connsiteX0" fmla="*/ 328007 w 479070"/>
                  <a:gd name="connsiteY0" fmla="*/ 25909 h 239527"/>
                  <a:gd name="connsiteX1" fmla="*/ 239527 w 479070"/>
                  <a:gd name="connsiteY1" fmla="*/ 62572 h 239527"/>
                  <a:gd name="connsiteX2" fmla="*/ 151047 w 479070"/>
                  <a:gd name="connsiteY2" fmla="*/ 25909 h 239527"/>
                  <a:gd name="connsiteX3" fmla="*/ 125139 w 479070"/>
                  <a:gd name="connsiteY3" fmla="*/ 0 h 239527"/>
                  <a:gd name="connsiteX4" fmla="*/ 0 w 479070"/>
                  <a:gd name="connsiteY4" fmla="*/ 125139 h 239527"/>
                  <a:gd name="connsiteX5" fmla="*/ 25909 w 479070"/>
                  <a:gd name="connsiteY5" fmla="*/ 151048 h 239527"/>
                  <a:gd name="connsiteX6" fmla="*/ 239535 w 479070"/>
                  <a:gd name="connsiteY6" fmla="*/ 239527 h 239527"/>
                  <a:gd name="connsiteX7" fmla="*/ 453162 w 479070"/>
                  <a:gd name="connsiteY7" fmla="*/ 151048 h 239527"/>
                  <a:gd name="connsiteX8" fmla="*/ 479071 w 479070"/>
                  <a:gd name="connsiteY8" fmla="*/ 125139 h 239527"/>
                  <a:gd name="connsiteX9" fmla="*/ 353932 w 479070"/>
                  <a:gd name="connsiteY9" fmla="*/ 0 h 23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9070" h="239527">
                    <a:moveTo>
                      <a:pt x="328007" y="25909"/>
                    </a:moveTo>
                    <a:cubicBezTo>
                      <a:pt x="304356" y="49560"/>
                      <a:pt x="272937" y="62572"/>
                      <a:pt x="239527" y="62572"/>
                    </a:cubicBezTo>
                    <a:cubicBezTo>
                      <a:pt x="206118" y="62572"/>
                      <a:pt x="174660" y="49560"/>
                      <a:pt x="151047" y="25909"/>
                    </a:cubicBezTo>
                    <a:lnTo>
                      <a:pt x="125139" y="0"/>
                    </a:lnTo>
                    <a:lnTo>
                      <a:pt x="0" y="125139"/>
                    </a:lnTo>
                    <a:lnTo>
                      <a:pt x="25909" y="151048"/>
                    </a:lnTo>
                    <a:cubicBezTo>
                      <a:pt x="82969" y="208108"/>
                      <a:pt x="158856" y="239527"/>
                      <a:pt x="239535" y="239527"/>
                    </a:cubicBezTo>
                    <a:cubicBezTo>
                      <a:pt x="320215" y="239527"/>
                      <a:pt x="396094" y="208108"/>
                      <a:pt x="453162" y="151048"/>
                    </a:cubicBezTo>
                    <a:lnTo>
                      <a:pt x="479071" y="125139"/>
                    </a:lnTo>
                    <a:lnTo>
                      <a:pt x="353932" y="0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9" name="Forma libre: forma 208">
                <a:extLst>
                  <a:ext uri="{FF2B5EF4-FFF2-40B4-BE49-F238E27FC236}">
                    <a16:creationId xmlns:a16="http://schemas.microsoft.com/office/drawing/2014/main" id="{BD3F0C36-DFF0-EC51-D790-4CF990EB67F6}"/>
                  </a:ext>
                </a:extLst>
              </p:cNvPr>
              <p:cNvSpPr/>
              <p:nvPr/>
            </p:nvSpPr>
            <p:spPr>
              <a:xfrm>
                <a:off x="6305794" y="3424326"/>
                <a:ext cx="176999" cy="176959"/>
              </a:xfrm>
              <a:custGeom>
                <a:avLst/>
                <a:gdLst>
                  <a:gd name="connsiteX0" fmla="*/ 176999 w 176999"/>
                  <a:gd name="connsiteY0" fmla="*/ 88480 h 176959"/>
                  <a:gd name="connsiteX1" fmla="*/ 88480 w 176999"/>
                  <a:gd name="connsiteY1" fmla="*/ 176960 h 176959"/>
                  <a:gd name="connsiteX2" fmla="*/ 0 w 176999"/>
                  <a:gd name="connsiteY2" fmla="*/ 88480 h 176959"/>
                  <a:gd name="connsiteX3" fmla="*/ 88480 w 176999"/>
                  <a:gd name="connsiteY3" fmla="*/ 0 h 176959"/>
                  <a:gd name="connsiteX4" fmla="*/ 176999 w 176999"/>
                  <a:gd name="connsiteY4" fmla="*/ 88480 h 17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99" h="176959">
                    <a:moveTo>
                      <a:pt x="176999" y="88480"/>
                    </a:moveTo>
                    <a:cubicBezTo>
                      <a:pt x="176999" y="137351"/>
                      <a:pt x="137351" y="176960"/>
                      <a:pt x="88480" y="176960"/>
                    </a:cubicBezTo>
                    <a:cubicBezTo>
                      <a:pt x="39609" y="176960"/>
                      <a:pt x="0" y="137350"/>
                      <a:pt x="0" y="88480"/>
                    </a:cubicBezTo>
                    <a:cubicBezTo>
                      <a:pt x="0" y="39609"/>
                      <a:pt x="39610" y="0"/>
                      <a:pt x="88480" y="0"/>
                    </a:cubicBezTo>
                    <a:cubicBezTo>
                      <a:pt x="137350" y="0"/>
                      <a:pt x="176999" y="39610"/>
                      <a:pt x="176999" y="88480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0" name="Forma libre: forma 209">
                <a:extLst>
                  <a:ext uri="{FF2B5EF4-FFF2-40B4-BE49-F238E27FC236}">
                    <a16:creationId xmlns:a16="http://schemas.microsoft.com/office/drawing/2014/main" id="{1297F75F-9C97-5D90-858B-FD88AA9755A0}"/>
                  </a:ext>
                </a:extLst>
              </p:cNvPr>
              <p:cNvSpPr/>
              <p:nvPr/>
            </p:nvSpPr>
            <p:spPr>
              <a:xfrm>
                <a:off x="6836741" y="3424326"/>
                <a:ext cx="176959" cy="176959"/>
              </a:xfrm>
              <a:custGeom>
                <a:avLst/>
                <a:gdLst>
                  <a:gd name="connsiteX0" fmla="*/ 176960 w 176959"/>
                  <a:gd name="connsiteY0" fmla="*/ 88480 h 176959"/>
                  <a:gd name="connsiteX1" fmla="*/ 88480 w 176959"/>
                  <a:gd name="connsiteY1" fmla="*/ 176960 h 176959"/>
                  <a:gd name="connsiteX2" fmla="*/ 0 w 176959"/>
                  <a:gd name="connsiteY2" fmla="*/ 88480 h 176959"/>
                  <a:gd name="connsiteX3" fmla="*/ 88480 w 176959"/>
                  <a:gd name="connsiteY3" fmla="*/ 0 h 176959"/>
                  <a:gd name="connsiteX4" fmla="*/ 176960 w 176959"/>
                  <a:gd name="connsiteY4" fmla="*/ 88480 h 17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59" h="176959">
                    <a:moveTo>
                      <a:pt x="176960" y="88480"/>
                    </a:moveTo>
                    <a:cubicBezTo>
                      <a:pt x="176960" y="137351"/>
                      <a:pt x="137350" y="176960"/>
                      <a:pt x="88480" y="176960"/>
                    </a:cubicBezTo>
                    <a:cubicBezTo>
                      <a:pt x="39610" y="176960"/>
                      <a:pt x="0" y="137350"/>
                      <a:pt x="0" y="88480"/>
                    </a:cubicBezTo>
                    <a:cubicBezTo>
                      <a:pt x="0" y="39609"/>
                      <a:pt x="39610" y="0"/>
                      <a:pt x="88480" y="0"/>
                    </a:cubicBezTo>
                    <a:cubicBezTo>
                      <a:pt x="137350" y="0"/>
                      <a:pt x="176960" y="39610"/>
                      <a:pt x="176960" y="88480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1" name="Forma libre: forma 210">
                <a:extLst>
                  <a:ext uri="{FF2B5EF4-FFF2-40B4-BE49-F238E27FC236}">
                    <a16:creationId xmlns:a16="http://schemas.microsoft.com/office/drawing/2014/main" id="{C555FB0E-9ACA-4467-2D9D-F8BA4CA7B780}"/>
                  </a:ext>
                </a:extLst>
              </p:cNvPr>
              <p:cNvSpPr/>
              <p:nvPr/>
            </p:nvSpPr>
            <p:spPr>
              <a:xfrm>
                <a:off x="9074947" y="3892710"/>
                <a:ext cx="479054" cy="239565"/>
              </a:xfrm>
              <a:custGeom>
                <a:avLst/>
                <a:gdLst>
                  <a:gd name="connsiteX0" fmla="*/ 479055 w 479054"/>
                  <a:gd name="connsiteY0" fmla="*/ 125139 h 239565"/>
                  <a:gd name="connsiteX1" fmla="*/ 353916 w 479054"/>
                  <a:gd name="connsiteY1" fmla="*/ 0 h 239565"/>
                  <a:gd name="connsiteX2" fmla="*/ 328008 w 479054"/>
                  <a:gd name="connsiteY2" fmla="*/ 25947 h 239565"/>
                  <a:gd name="connsiteX3" fmla="*/ 239527 w 479054"/>
                  <a:gd name="connsiteY3" fmla="*/ 62610 h 239565"/>
                  <a:gd name="connsiteX4" fmla="*/ 151048 w 479054"/>
                  <a:gd name="connsiteY4" fmla="*/ 25947 h 239565"/>
                  <a:gd name="connsiteX5" fmla="*/ 125139 w 479054"/>
                  <a:gd name="connsiteY5" fmla="*/ 38 h 239565"/>
                  <a:gd name="connsiteX6" fmla="*/ 0 w 479054"/>
                  <a:gd name="connsiteY6" fmla="*/ 125177 h 239565"/>
                  <a:gd name="connsiteX7" fmla="*/ 25909 w 479054"/>
                  <a:gd name="connsiteY7" fmla="*/ 151086 h 239565"/>
                  <a:gd name="connsiteX8" fmla="*/ 239535 w 479054"/>
                  <a:gd name="connsiteY8" fmla="*/ 239565 h 239565"/>
                  <a:gd name="connsiteX9" fmla="*/ 453162 w 479054"/>
                  <a:gd name="connsiteY9" fmla="*/ 151086 h 239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9054" h="239565">
                    <a:moveTo>
                      <a:pt x="479055" y="125139"/>
                    </a:moveTo>
                    <a:lnTo>
                      <a:pt x="353916" y="0"/>
                    </a:lnTo>
                    <a:lnTo>
                      <a:pt x="328008" y="25947"/>
                    </a:lnTo>
                    <a:cubicBezTo>
                      <a:pt x="304356" y="49598"/>
                      <a:pt x="272937" y="62610"/>
                      <a:pt x="239527" y="62610"/>
                    </a:cubicBezTo>
                    <a:cubicBezTo>
                      <a:pt x="206118" y="62610"/>
                      <a:pt x="174660" y="49598"/>
                      <a:pt x="151048" y="25947"/>
                    </a:cubicBezTo>
                    <a:lnTo>
                      <a:pt x="125139" y="38"/>
                    </a:lnTo>
                    <a:lnTo>
                      <a:pt x="0" y="125177"/>
                    </a:lnTo>
                    <a:lnTo>
                      <a:pt x="25909" y="151086"/>
                    </a:lnTo>
                    <a:cubicBezTo>
                      <a:pt x="82969" y="208146"/>
                      <a:pt x="158856" y="239565"/>
                      <a:pt x="239535" y="239565"/>
                    </a:cubicBezTo>
                    <a:cubicBezTo>
                      <a:pt x="320215" y="239565"/>
                      <a:pt x="396094" y="208146"/>
                      <a:pt x="453162" y="15108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2" name="Forma libre: forma 211">
                <a:extLst>
                  <a:ext uri="{FF2B5EF4-FFF2-40B4-BE49-F238E27FC236}">
                    <a16:creationId xmlns:a16="http://schemas.microsoft.com/office/drawing/2014/main" id="{F77C8AA2-9C18-9451-AA57-BDE81EE5EB00}"/>
                  </a:ext>
                </a:extLst>
              </p:cNvPr>
              <p:cNvSpPr/>
              <p:nvPr/>
            </p:nvSpPr>
            <p:spPr>
              <a:xfrm>
                <a:off x="8960565" y="3424326"/>
                <a:ext cx="176959" cy="176959"/>
              </a:xfrm>
              <a:custGeom>
                <a:avLst/>
                <a:gdLst>
                  <a:gd name="connsiteX0" fmla="*/ 176960 w 176959"/>
                  <a:gd name="connsiteY0" fmla="*/ 88480 h 176959"/>
                  <a:gd name="connsiteX1" fmla="*/ 88480 w 176959"/>
                  <a:gd name="connsiteY1" fmla="*/ 176960 h 176959"/>
                  <a:gd name="connsiteX2" fmla="*/ 0 w 176959"/>
                  <a:gd name="connsiteY2" fmla="*/ 88480 h 176959"/>
                  <a:gd name="connsiteX3" fmla="*/ 88480 w 176959"/>
                  <a:gd name="connsiteY3" fmla="*/ 0 h 176959"/>
                  <a:gd name="connsiteX4" fmla="*/ 176960 w 176959"/>
                  <a:gd name="connsiteY4" fmla="*/ 88480 h 17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59" h="176959">
                    <a:moveTo>
                      <a:pt x="176960" y="88480"/>
                    </a:moveTo>
                    <a:cubicBezTo>
                      <a:pt x="176960" y="137351"/>
                      <a:pt x="137350" y="176960"/>
                      <a:pt x="88480" y="176960"/>
                    </a:cubicBezTo>
                    <a:cubicBezTo>
                      <a:pt x="39610" y="176960"/>
                      <a:pt x="0" y="137350"/>
                      <a:pt x="0" y="88480"/>
                    </a:cubicBezTo>
                    <a:cubicBezTo>
                      <a:pt x="0" y="39609"/>
                      <a:pt x="39610" y="0"/>
                      <a:pt x="88480" y="0"/>
                    </a:cubicBezTo>
                    <a:cubicBezTo>
                      <a:pt x="137350" y="0"/>
                      <a:pt x="176960" y="39610"/>
                      <a:pt x="176960" y="88480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3" name="Forma libre: forma 212">
                <a:extLst>
                  <a:ext uri="{FF2B5EF4-FFF2-40B4-BE49-F238E27FC236}">
                    <a16:creationId xmlns:a16="http://schemas.microsoft.com/office/drawing/2014/main" id="{94C172FC-4F07-9701-68B1-B80DBEC42E65}"/>
                  </a:ext>
                </a:extLst>
              </p:cNvPr>
              <p:cNvSpPr/>
              <p:nvPr/>
            </p:nvSpPr>
            <p:spPr>
              <a:xfrm>
                <a:off x="9491433" y="3424326"/>
                <a:ext cx="176998" cy="176959"/>
              </a:xfrm>
              <a:custGeom>
                <a:avLst/>
                <a:gdLst>
                  <a:gd name="connsiteX0" fmla="*/ 176999 w 176998"/>
                  <a:gd name="connsiteY0" fmla="*/ 88480 h 176959"/>
                  <a:gd name="connsiteX1" fmla="*/ 88519 w 176998"/>
                  <a:gd name="connsiteY1" fmla="*/ 176960 h 176959"/>
                  <a:gd name="connsiteX2" fmla="*/ 0 w 176998"/>
                  <a:gd name="connsiteY2" fmla="*/ 88480 h 176959"/>
                  <a:gd name="connsiteX3" fmla="*/ 88519 w 176998"/>
                  <a:gd name="connsiteY3" fmla="*/ 0 h 176959"/>
                  <a:gd name="connsiteX4" fmla="*/ 176999 w 176998"/>
                  <a:gd name="connsiteY4" fmla="*/ 88480 h 17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98" h="176959">
                    <a:moveTo>
                      <a:pt x="176999" y="88480"/>
                    </a:moveTo>
                    <a:cubicBezTo>
                      <a:pt x="176999" y="137351"/>
                      <a:pt x="137389" y="176960"/>
                      <a:pt x="88519" y="176960"/>
                    </a:cubicBezTo>
                    <a:cubicBezTo>
                      <a:pt x="39649" y="176960"/>
                      <a:pt x="0" y="137350"/>
                      <a:pt x="0" y="88480"/>
                    </a:cubicBezTo>
                    <a:cubicBezTo>
                      <a:pt x="0" y="39609"/>
                      <a:pt x="39648" y="0"/>
                      <a:pt x="88519" y="0"/>
                    </a:cubicBezTo>
                    <a:cubicBezTo>
                      <a:pt x="137390" y="0"/>
                      <a:pt x="176999" y="39610"/>
                      <a:pt x="176999" y="88480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4" name="Forma libre: forma 213">
                <a:extLst>
                  <a:ext uri="{FF2B5EF4-FFF2-40B4-BE49-F238E27FC236}">
                    <a16:creationId xmlns:a16="http://schemas.microsoft.com/office/drawing/2014/main" id="{8AD04DA8-F463-6CB4-BFEE-F54B8D95C300}"/>
                  </a:ext>
                </a:extLst>
              </p:cNvPr>
              <p:cNvSpPr/>
              <p:nvPr/>
            </p:nvSpPr>
            <p:spPr>
              <a:xfrm>
                <a:off x="7814725" y="1391676"/>
                <a:ext cx="547836" cy="467816"/>
              </a:xfrm>
              <a:custGeom>
                <a:avLst/>
                <a:gdLst>
                  <a:gd name="connsiteX0" fmla="*/ 504935 w 547836"/>
                  <a:gd name="connsiteY0" fmla="*/ 0 h 467816"/>
                  <a:gd name="connsiteX1" fmla="*/ 422463 w 547836"/>
                  <a:gd name="connsiteY1" fmla="*/ 20628 h 467816"/>
                  <a:gd name="connsiteX2" fmla="*/ 0 w 547836"/>
                  <a:gd name="connsiteY2" fmla="*/ 411828 h 467816"/>
                  <a:gd name="connsiteX3" fmla="*/ 167894 w 547836"/>
                  <a:gd name="connsiteY3" fmla="*/ 467817 h 467816"/>
                  <a:gd name="connsiteX4" fmla="*/ 465364 w 547836"/>
                  <a:gd name="connsiteY4" fmla="*/ 192350 h 467816"/>
                  <a:gd name="connsiteX5" fmla="*/ 547837 w 547836"/>
                  <a:gd name="connsiteY5" fmla="*/ 171722 h 46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7836" h="467816">
                    <a:moveTo>
                      <a:pt x="504935" y="0"/>
                    </a:moveTo>
                    <a:lnTo>
                      <a:pt x="422463" y="20628"/>
                    </a:lnTo>
                    <a:cubicBezTo>
                      <a:pt x="222963" y="70493"/>
                      <a:pt x="65063" y="216767"/>
                      <a:pt x="0" y="411828"/>
                    </a:cubicBezTo>
                    <a:lnTo>
                      <a:pt x="167894" y="467817"/>
                    </a:lnTo>
                    <a:cubicBezTo>
                      <a:pt x="213703" y="330461"/>
                      <a:pt x="324873" y="227483"/>
                      <a:pt x="465364" y="192350"/>
                    </a:cubicBezTo>
                    <a:lnTo>
                      <a:pt x="547837" y="171722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5" name="Forma libre: forma 214">
                <a:extLst>
                  <a:ext uri="{FF2B5EF4-FFF2-40B4-BE49-F238E27FC236}">
                    <a16:creationId xmlns:a16="http://schemas.microsoft.com/office/drawing/2014/main" id="{EE9CDF0D-9E24-C8CD-5FC0-E7BAB8A0BD82}"/>
                  </a:ext>
                </a:extLst>
              </p:cNvPr>
              <p:cNvSpPr/>
              <p:nvPr/>
            </p:nvSpPr>
            <p:spPr>
              <a:xfrm>
                <a:off x="5784226" y="1566036"/>
                <a:ext cx="344615" cy="305045"/>
              </a:xfrm>
              <a:custGeom>
                <a:avLst/>
                <a:gdLst>
                  <a:gd name="connsiteX0" fmla="*/ 9338 w 344615"/>
                  <a:gd name="connsiteY0" fmla="*/ 207190 h 305045"/>
                  <a:gd name="connsiteX1" fmla="*/ 0 w 344615"/>
                  <a:gd name="connsiteY1" fmla="*/ 225865 h 305045"/>
                  <a:gd name="connsiteX2" fmla="*/ 158283 w 344615"/>
                  <a:gd name="connsiteY2" fmla="*/ 305046 h 305045"/>
                  <a:gd name="connsiteX3" fmla="*/ 167620 w 344615"/>
                  <a:gd name="connsiteY3" fmla="*/ 286370 h 305045"/>
                  <a:gd name="connsiteX4" fmla="*/ 344616 w 344615"/>
                  <a:gd name="connsiteY4" fmla="*/ 176995 h 305045"/>
                  <a:gd name="connsiteX5" fmla="*/ 344616 w 344615"/>
                  <a:gd name="connsiteY5" fmla="*/ 0 h 305045"/>
                  <a:gd name="connsiteX6" fmla="*/ 9328 w 344615"/>
                  <a:gd name="connsiteY6" fmla="*/ 207190 h 305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615" h="305045">
                    <a:moveTo>
                      <a:pt x="9338" y="207190"/>
                    </a:moveTo>
                    <a:lnTo>
                      <a:pt x="0" y="225865"/>
                    </a:lnTo>
                    <a:lnTo>
                      <a:pt x="158283" y="305046"/>
                    </a:lnTo>
                    <a:lnTo>
                      <a:pt x="167620" y="286370"/>
                    </a:lnTo>
                    <a:cubicBezTo>
                      <a:pt x="201375" y="218901"/>
                      <a:pt x="269187" y="176995"/>
                      <a:pt x="344616" y="176995"/>
                    </a:cubicBezTo>
                    <a:lnTo>
                      <a:pt x="344616" y="0"/>
                    </a:lnTo>
                    <a:cubicBezTo>
                      <a:pt x="201714" y="-38"/>
                      <a:pt x="73205" y="79373"/>
                      <a:pt x="9328" y="20719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6" name="Forma libre: forma 215">
                <a:extLst>
                  <a:ext uri="{FF2B5EF4-FFF2-40B4-BE49-F238E27FC236}">
                    <a16:creationId xmlns:a16="http://schemas.microsoft.com/office/drawing/2014/main" id="{EFD302DA-F476-FCCA-F356-0FB50C8662F2}"/>
                  </a:ext>
                </a:extLst>
              </p:cNvPr>
              <p:cNvSpPr/>
              <p:nvPr/>
            </p:nvSpPr>
            <p:spPr>
              <a:xfrm>
                <a:off x="9943309" y="1566036"/>
                <a:ext cx="344615" cy="305045"/>
              </a:xfrm>
              <a:custGeom>
                <a:avLst/>
                <a:gdLst>
                  <a:gd name="connsiteX0" fmla="*/ 9338 w 344615"/>
                  <a:gd name="connsiteY0" fmla="*/ 207190 h 305045"/>
                  <a:gd name="connsiteX1" fmla="*/ 0 w 344615"/>
                  <a:gd name="connsiteY1" fmla="*/ 225865 h 305045"/>
                  <a:gd name="connsiteX2" fmla="*/ 158283 w 344615"/>
                  <a:gd name="connsiteY2" fmla="*/ 305046 h 305045"/>
                  <a:gd name="connsiteX3" fmla="*/ 167621 w 344615"/>
                  <a:gd name="connsiteY3" fmla="*/ 286370 h 305045"/>
                  <a:gd name="connsiteX4" fmla="*/ 344616 w 344615"/>
                  <a:gd name="connsiteY4" fmla="*/ 176995 h 305045"/>
                  <a:gd name="connsiteX5" fmla="*/ 344616 w 344615"/>
                  <a:gd name="connsiteY5" fmla="*/ 0 h 305045"/>
                  <a:gd name="connsiteX6" fmla="*/ 9328 w 344615"/>
                  <a:gd name="connsiteY6" fmla="*/ 207190 h 305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615" h="305045">
                    <a:moveTo>
                      <a:pt x="9338" y="207190"/>
                    </a:moveTo>
                    <a:lnTo>
                      <a:pt x="0" y="225865"/>
                    </a:lnTo>
                    <a:lnTo>
                      <a:pt x="158283" y="305046"/>
                    </a:lnTo>
                    <a:lnTo>
                      <a:pt x="167621" y="286370"/>
                    </a:lnTo>
                    <a:cubicBezTo>
                      <a:pt x="201375" y="218901"/>
                      <a:pt x="269188" y="176995"/>
                      <a:pt x="344616" y="176995"/>
                    </a:cubicBezTo>
                    <a:lnTo>
                      <a:pt x="344616" y="0"/>
                    </a:lnTo>
                    <a:cubicBezTo>
                      <a:pt x="201714" y="-38"/>
                      <a:pt x="73245" y="79373"/>
                      <a:pt x="9328" y="20719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7" name="Forma libre: forma 216">
                <a:extLst>
                  <a:ext uri="{FF2B5EF4-FFF2-40B4-BE49-F238E27FC236}">
                    <a16:creationId xmlns:a16="http://schemas.microsoft.com/office/drawing/2014/main" id="{DC5339EE-4063-23D3-0874-F6431B734389}"/>
                  </a:ext>
                </a:extLst>
              </p:cNvPr>
              <p:cNvSpPr/>
              <p:nvPr/>
            </p:nvSpPr>
            <p:spPr>
              <a:xfrm>
                <a:off x="5243947" y="415623"/>
                <a:ext cx="5486319" cy="5486437"/>
              </a:xfrm>
              <a:custGeom>
                <a:avLst/>
                <a:gdLst>
                  <a:gd name="connsiteX0" fmla="*/ 5220896 w 5486319"/>
                  <a:gd name="connsiteY0" fmla="*/ 353974 h 5486437"/>
                  <a:gd name="connsiteX1" fmla="*/ 5043900 w 5486319"/>
                  <a:gd name="connsiteY1" fmla="*/ 421789 h 5486437"/>
                  <a:gd name="connsiteX2" fmla="*/ 4866944 w 5486319"/>
                  <a:gd name="connsiteY2" fmla="*/ 353974 h 5486437"/>
                  <a:gd name="connsiteX3" fmla="*/ 4689949 w 5486319"/>
                  <a:gd name="connsiteY3" fmla="*/ 421789 h 5486437"/>
                  <a:gd name="connsiteX4" fmla="*/ 4512993 w 5486319"/>
                  <a:gd name="connsiteY4" fmla="*/ 353974 h 5486437"/>
                  <a:gd name="connsiteX5" fmla="*/ 4247510 w 5486319"/>
                  <a:gd name="connsiteY5" fmla="*/ 619457 h 5486437"/>
                  <a:gd name="connsiteX6" fmla="*/ 4247510 w 5486319"/>
                  <a:gd name="connsiteY6" fmla="*/ 796452 h 5486437"/>
                  <a:gd name="connsiteX7" fmla="*/ 4258379 w 5486319"/>
                  <a:gd name="connsiteY7" fmla="*/ 871461 h 5486437"/>
                  <a:gd name="connsiteX8" fmla="*/ 4159026 w 5486319"/>
                  <a:gd name="connsiteY8" fmla="*/ 1150376 h 5486437"/>
                  <a:gd name="connsiteX9" fmla="*/ 4321140 w 5486319"/>
                  <a:gd name="connsiteY9" fmla="*/ 1685809 h 5486437"/>
                  <a:gd name="connsiteX10" fmla="*/ 4335989 w 5486319"/>
                  <a:gd name="connsiteY10" fmla="*/ 1708120 h 5486437"/>
                  <a:gd name="connsiteX11" fmla="*/ 4335989 w 5486319"/>
                  <a:gd name="connsiteY11" fmla="*/ 1984047 h 5486437"/>
                  <a:gd name="connsiteX12" fmla="*/ 4070505 w 5486319"/>
                  <a:gd name="connsiteY12" fmla="*/ 1946810 h 5486437"/>
                  <a:gd name="connsiteX13" fmla="*/ 3535072 w 5486319"/>
                  <a:gd name="connsiteY13" fmla="*/ 2108923 h 5486437"/>
                  <a:gd name="connsiteX14" fmla="*/ 3511689 w 5486319"/>
                  <a:gd name="connsiteY14" fmla="*/ 2124499 h 5486437"/>
                  <a:gd name="connsiteX15" fmla="*/ 3362586 w 5486319"/>
                  <a:gd name="connsiteY15" fmla="*/ 2154196 h 5486437"/>
                  <a:gd name="connsiteX16" fmla="*/ 3362586 w 5486319"/>
                  <a:gd name="connsiteY16" fmla="*/ 1878455 h 5486437"/>
                  <a:gd name="connsiteX17" fmla="*/ 3539581 w 5486319"/>
                  <a:gd name="connsiteY17" fmla="*/ 1108576 h 5486437"/>
                  <a:gd name="connsiteX18" fmla="*/ 3539581 w 5486319"/>
                  <a:gd name="connsiteY18" fmla="*/ 265483 h 5486437"/>
                  <a:gd name="connsiteX19" fmla="*/ 3274098 w 5486319"/>
                  <a:gd name="connsiteY19" fmla="*/ 0 h 5486437"/>
                  <a:gd name="connsiteX20" fmla="*/ 3097103 w 5486319"/>
                  <a:gd name="connsiteY20" fmla="*/ 67815 h 5486437"/>
                  <a:gd name="connsiteX21" fmla="*/ 2920177 w 5486319"/>
                  <a:gd name="connsiteY21" fmla="*/ 0 h 5486437"/>
                  <a:gd name="connsiteX22" fmla="*/ 2743181 w 5486319"/>
                  <a:gd name="connsiteY22" fmla="*/ 67815 h 5486437"/>
                  <a:gd name="connsiteX23" fmla="*/ 2566186 w 5486319"/>
                  <a:gd name="connsiteY23" fmla="*/ 0 h 5486437"/>
                  <a:gd name="connsiteX24" fmla="*/ 2389191 w 5486319"/>
                  <a:gd name="connsiteY24" fmla="*/ 67815 h 5486437"/>
                  <a:gd name="connsiteX25" fmla="*/ 2212235 w 5486319"/>
                  <a:gd name="connsiteY25" fmla="*/ 0 h 5486437"/>
                  <a:gd name="connsiteX26" fmla="*/ 1946752 w 5486319"/>
                  <a:gd name="connsiteY26" fmla="*/ 265483 h 5486437"/>
                  <a:gd name="connsiteX27" fmla="*/ 1946752 w 5486319"/>
                  <a:gd name="connsiteY27" fmla="*/ 442478 h 5486437"/>
                  <a:gd name="connsiteX28" fmla="*/ 1960452 w 5486319"/>
                  <a:gd name="connsiteY28" fmla="*/ 526979 h 5486437"/>
                  <a:gd name="connsiteX29" fmla="*/ 1769790 w 5486319"/>
                  <a:gd name="connsiteY29" fmla="*/ 973395 h 5486437"/>
                  <a:gd name="connsiteX30" fmla="*/ 1769790 w 5486319"/>
                  <a:gd name="connsiteY30" fmla="*/ 1003744 h 5486437"/>
                  <a:gd name="connsiteX31" fmla="*/ 2123751 w 5486319"/>
                  <a:gd name="connsiteY31" fmla="*/ 1894137 h 5486437"/>
                  <a:gd name="connsiteX32" fmla="*/ 2123751 w 5486319"/>
                  <a:gd name="connsiteY32" fmla="*/ 2217904 h 5486437"/>
                  <a:gd name="connsiteX33" fmla="*/ 1415829 w 5486319"/>
                  <a:gd name="connsiteY33" fmla="*/ 1946797 h 5486437"/>
                  <a:gd name="connsiteX34" fmla="*/ 1238834 w 5486319"/>
                  <a:gd name="connsiteY34" fmla="*/ 1961646 h 5486437"/>
                  <a:gd name="connsiteX35" fmla="*/ 1238834 w 5486319"/>
                  <a:gd name="connsiteY35" fmla="*/ 1701522 h 5486437"/>
                  <a:gd name="connsiteX36" fmla="*/ 1327314 w 5486319"/>
                  <a:gd name="connsiteY36" fmla="*/ 1306501 h 5486437"/>
                  <a:gd name="connsiteX37" fmla="*/ 1327352 w 5486319"/>
                  <a:gd name="connsiteY37" fmla="*/ 796403 h 5486437"/>
                  <a:gd name="connsiteX38" fmla="*/ 1327352 w 5486319"/>
                  <a:gd name="connsiteY38" fmla="*/ 619447 h 5486437"/>
                  <a:gd name="connsiteX39" fmla="*/ 1061869 w 5486319"/>
                  <a:gd name="connsiteY39" fmla="*/ 353964 h 5486437"/>
                  <a:gd name="connsiteX40" fmla="*/ 884874 w 5486319"/>
                  <a:gd name="connsiteY40" fmla="*/ 421779 h 5486437"/>
                  <a:gd name="connsiteX41" fmla="*/ 707918 w 5486319"/>
                  <a:gd name="connsiteY41" fmla="*/ 353964 h 5486437"/>
                  <a:gd name="connsiteX42" fmla="*/ 530923 w 5486319"/>
                  <a:gd name="connsiteY42" fmla="*/ 421779 h 5486437"/>
                  <a:gd name="connsiteX43" fmla="*/ 353967 w 5486319"/>
                  <a:gd name="connsiteY43" fmla="*/ 353964 h 5486437"/>
                  <a:gd name="connsiteX44" fmla="*/ 88484 w 5486319"/>
                  <a:gd name="connsiteY44" fmla="*/ 619447 h 5486437"/>
                  <a:gd name="connsiteX45" fmla="*/ 88484 w 5486319"/>
                  <a:gd name="connsiteY45" fmla="*/ 796442 h 5486437"/>
                  <a:gd name="connsiteX46" fmla="*/ 99353 w 5486319"/>
                  <a:gd name="connsiteY46" fmla="*/ 871451 h 5486437"/>
                  <a:gd name="connsiteX47" fmla="*/ 0 w 5486319"/>
                  <a:gd name="connsiteY47" fmla="*/ 1150366 h 5486437"/>
                  <a:gd name="connsiteX48" fmla="*/ 162113 w 5486319"/>
                  <a:gd name="connsiteY48" fmla="*/ 1685799 h 5486437"/>
                  <a:gd name="connsiteX49" fmla="*/ 177000 w 5486319"/>
                  <a:gd name="connsiteY49" fmla="*/ 1708110 h 5486437"/>
                  <a:gd name="connsiteX50" fmla="*/ 177000 w 5486319"/>
                  <a:gd name="connsiteY50" fmla="*/ 2300759 h 5486437"/>
                  <a:gd name="connsiteX51" fmla="*/ 353995 w 5486319"/>
                  <a:gd name="connsiteY51" fmla="*/ 2300759 h 5486437"/>
                  <a:gd name="connsiteX52" fmla="*/ 353995 w 5486319"/>
                  <a:gd name="connsiteY52" fmla="*/ 1769803 h 5486437"/>
                  <a:gd name="connsiteX53" fmla="*/ 1061917 w 5486319"/>
                  <a:gd name="connsiteY53" fmla="*/ 1769803 h 5486437"/>
                  <a:gd name="connsiteX54" fmla="*/ 1061917 w 5486319"/>
                  <a:gd name="connsiteY54" fmla="*/ 2007540 h 5486437"/>
                  <a:gd name="connsiteX55" fmla="*/ 353956 w 5486319"/>
                  <a:gd name="connsiteY55" fmla="*/ 3008710 h 5486437"/>
                  <a:gd name="connsiteX56" fmla="*/ 353956 w 5486319"/>
                  <a:gd name="connsiteY56" fmla="*/ 3203546 h 5486437"/>
                  <a:gd name="connsiteX57" fmla="*/ 235469 w 5486319"/>
                  <a:gd name="connsiteY57" fmla="*/ 3818856 h 5486437"/>
                  <a:gd name="connsiteX58" fmla="*/ 176992 w 5486319"/>
                  <a:gd name="connsiteY58" fmla="*/ 4122528 h 5486437"/>
                  <a:gd name="connsiteX59" fmla="*/ 379519 w 5486319"/>
                  <a:gd name="connsiteY59" fmla="*/ 4660950 h 5486437"/>
                  <a:gd name="connsiteX60" fmla="*/ 353954 w 5486319"/>
                  <a:gd name="connsiteY60" fmla="*/ 4872509 h 5486437"/>
                  <a:gd name="connsiteX61" fmla="*/ 353954 w 5486319"/>
                  <a:gd name="connsiteY61" fmla="*/ 5486438 h 5486437"/>
                  <a:gd name="connsiteX62" fmla="*/ 2477681 w 5486319"/>
                  <a:gd name="connsiteY62" fmla="*/ 5486438 h 5486437"/>
                  <a:gd name="connsiteX63" fmla="*/ 2477681 w 5486319"/>
                  <a:gd name="connsiteY63" fmla="*/ 4872509 h 5486437"/>
                  <a:gd name="connsiteX64" fmla="*/ 2452154 w 5486319"/>
                  <a:gd name="connsiteY64" fmla="*/ 4660950 h 5486437"/>
                  <a:gd name="connsiteX65" fmla="*/ 2654681 w 5486319"/>
                  <a:gd name="connsiteY65" fmla="*/ 4122528 h 5486437"/>
                  <a:gd name="connsiteX66" fmla="*/ 2596204 w 5486319"/>
                  <a:gd name="connsiteY66" fmla="*/ 3818856 h 5486437"/>
                  <a:gd name="connsiteX67" fmla="*/ 2477678 w 5486319"/>
                  <a:gd name="connsiteY67" fmla="*/ 3203546 h 5486437"/>
                  <a:gd name="connsiteX68" fmla="*/ 2477678 w 5486319"/>
                  <a:gd name="connsiteY68" fmla="*/ 3008710 h 5486437"/>
                  <a:gd name="connsiteX69" fmla="*/ 2300683 w 5486319"/>
                  <a:gd name="connsiteY69" fmla="*/ 2422410 h 5486437"/>
                  <a:gd name="connsiteX70" fmla="*/ 2300721 w 5486319"/>
                  <a:gd name="connsiteY70" fmla="*/ 1946827 h 5486437"/>
                  <a:gd name="connsiteX71" fmla="*/ 3185638 w 5486319"/>
                  <a:gd name="connsiteY71" fmla="*/ 1946827 h 5486437"/>
                  <a:gd name="connsiteX72" fmla="*/ 3185638 w 5486319"/>
                  <a:gd name="connsiteY72" fmla="*/ 2259337 h 5486437"/>
                  <a:gd name="connsiteX73" fmla="*/ 3010014 w 5486319"/>
                  <a:gd name="connsiteY73" fmla="*/ 2616737 h 5486437"/>
                  <a:gd name="connsiteX74" fmla="*/ 2977178 w 5486319"/>
                  <a:gd name="connsiteY74" fmla="*/ 2649573 h 5486437"/>
                  <a:gd name="connsiteX75" fmla="*/ 2831642 w 5486319"/>
                  <a:gd name="connsiteY75" fmla="*/ 3000820 h 5486437"/>
                  <a:gd name="connsiteX76" fmla="*/ 2884072 w 5486319"/>
                  <a:gd name="connsiteY76" fmla="*/ 3222980 h 5486437"/>
                  <a:gd name="connsiteX77" fmla="*/ 2913081 w 5486319"/>
                  <a:gd name="connsiteY77" fmla="*/ 3280959 h 5486437"/>
                  <a:gd name="connsiteX78" fmla="*/ 2859809 w 5486319"/>
                  <a:gd name="connsiteY78" fmla="*/ 3440770 h 5486437"/>
                  <a:gd name="connsiteX79" fmla="*/ 2831642 w 5486319"/>
                  <a:gd name="connsiteY79" fmla="*/ 3614366 h 5486437"/>
                  <a:gd name="connsiteX80" fmla="*/ 2992452 w 5486319"/>
                  <a:gd name="connsiteY80" fmla="*/ 4002539 h 5486437"/>
                  <a:gd name="connsiteX81" fmla="*/ 3010248 w 5486319"/>
                  <a:gd name="connsiteY81" fmla="*/ 4020334 h 5486437"/>
                  <a:gd name="connsiteX82" fmla="*/ 3134622 w 5486319"/>
                  <a:gd name="connsiteY82" fmla="*/ 4296947 h 5486437"/>
                  <a:gd name="connsiteX83" fmla="*/ 3008641 w 5486319"/>
                  <a:gd name="connsiteY83" fmla="*/ 4695534 h 5486437"/>
                  <a:gd name="connsiteX84" fmla="*/ 3008641 w 5486319"/>
                  <a:gd name="connsiteY84" fmla="*/ 5486428 h 5486437"/>
                  <a:gd name="connsiteX85" fmla="*/ 5132368 w 5486319"/>
                  <a:gd name="connsiteY85" fmla="*/ 5486428 h 5486437"/>
                  <a:gd name="connsiteX86" fmla="*/ 5132368 w 5486319"/>
                  <a:gd name="connsiteY86" fmla="*/ 4695534 h 5486437"/>
                  <a:gd name="connsiteX87" fmla="*/ 5006386 w 5486319"/>
                  <a:gd name="connsiteY87" fmla="*/ 4296947 h 5486437"/>
                  <a:gd name="connsiteX88" fmla="*/ 5130761 w 5486319"/>
                  <a:gd name="connsiteY88" fmla="*/ 4020334 h 5486437"/>
                  <a:gd name="connsiteX89" fmla="*/ 5148556 w 5486319"/>
                  <a:gd name="connsiteY89" fmla="*/ 4002539 h 5486437"/>
                  <a:gd name="connsiteX90" fmla="*/ 5309367 w 5486319"/>
                  <a:gd name="connsiteY90" fmla="*/ 3614366 h 5486437"/>
                  <a:gd name="connsiteX91" fmla="*/ 5281200 w 5486319"/>
                  <a:gd name="connsiteY91" fmla="*/ 3440770 h 5486437"/>
                  <a:gd name="connsiteX92" fmla="*/ 5227928 w 5486319"/>
                  <a:gd name="connsiteY92" fmla="*/ 3280959 h 5486437"/>
                  <a:gd name="connsiteX93" fmla="*/ 5256937 w 5486319"/>
                  <a:gd name="connsiteY93" fmla="*/ 3222980 h 5486437"/>
                  <a:gd name="connsiteX94" fmla="*/ 5309367 w 5486319"/>
                  <a:gd name="connsiteY94" fmla="*/ 3000820 h 5486437"/>
                  <a:gd name="connsiteX95" fmla="*/ 5163860 w 5486319"/>
                  <a:gd name="connsiteY95" fmla="*/ 2649573 h 5486437"/>
                  <a:gd name="connsiteX96" fmla="*/ 5131023 w 5486319"/>
                  <a:gd name="connsiteY96" fmla="*/ 2616737 h 5486437"/>
                  <a:gd name="connsiteX97" fmla="*/ 4629302 w 5486319"/>
                  <a:gd name="connsiteY97" fmla="*/ 2124509 h 5486437"/>
                  <a:gd name="connsiteX98" fmla="*/ 4605919 w 5486319"/>
                  <a:gd name="connsiteY98" fmla="*/ 2108933 h 5486437"/>
                  <a:gd name="connsiteX99" fmla="*/ 4512923 w 5486319"/>
                  <a:gd name="connsiteY99" fmla="*/ 2054130 h 5486437"/>
                  <a:gd name="connsiteX100" fmla="*/ 4512923 w 5486319"/>
                  <a:gd name="connsiteY100" fmla="*/ 1769817 h 5486437"/>
                  <a:gd name="connsiteX101" fmla="*/ 5220845 w 5486319"/>
                  <a:gd name="connsiteY101" fmla="*/ 1769817 h 5486437"/>
                  <a:gd name="connsiteX102" fmla="*/ 5220845 w 5486319"/>
                  <a:gd name="connsiteY102" fmla="*/ 2300773 h 5486437"/>
                  <a:gd name="connsiteX103" fmla="*/ 5397840 w 5486319"/>
                  <a:gd name="connsiteY103" fmla="*/ 2300773 h 5486437"/>
                  <a:gd name="connsiteX104" fmla="*/ 5397840 w 5486319"/>
                  <a:gd name="connsiteY104" fmla="*/ 1701501 h 5486437"/>
                  <a:gd name="connsiteX105" fmla="*/ 5486320 w 5486319"/>
                  <a:gd name="connsiteY105" fmla="*/ 1306480 h 5486437"/>
                  <a:gd name="connsiteX106" fmla="*/ 5486320 w 5486319"/>
                  <a:gd name="connsiteY106" fmla="*/ 619456 h 5486437"/>
                  <a:gd name="connsiteX107" fmla="*/ 5220837 w 5486319"/>
                  <a:gd name="connsiteY107" fmla="*/ 353973 h 5486437"/>
                  <a:gd name="connsiteX108" fmla="*/ 1061812 w 5486319"/>
                  <a:gd name="connsiteY108" fmla="*/ 530969 h 5486437"/>
                  <a:gd name="connsiteX109" fmla="*/ 1150292 w 5486319"/>
                  <a:gd name="connsiteY109" fmla="*/ 619449 h 5486437"/>
                  <a:gd name="connsiteX110" fmla="*/ 1150292 w 5486319"/>
                  <a:gd name="connsiteY110" fmla="*/ 796444 h 5486437"/>
                  <a:gd name="connsiteX111" fmla="*/ 1061812 w 5486319"/>
                  <a:gd name="connsiteY111" fmla="*/ 884924 h 5486437"/>
                  <a:gd name="connsiteX112" fmla="*/ 973332 w 5486319"/>
                  <a:gd name="connsiteY112" fmla="*/ 796444 h 5486437"/>
                  <a:gd name="connsiteX113" fmla="*/ 973332 w 5486319"/>
                  <a:gd name="connsiteY113" fmla="*/ 619449 h 5486437"/>
                  <a:gd name="connsiteX114" fmla="*/ 1061812 w 5486319"/>
                  <a:gd name="connsiteY114" fmla="*/ 530969 h 5486437"/>
                  <a:gd name="connsiteX115" fmla="*/ 707851 w 5486319"/>
                  <a:gd name="connsiteY115" fmla="*/ 530969 h 5486437"/>
                  <a:gd name="connsiteX116" fmla="*/ 796331 w 5486319"/>
                  <a:gd name="connsiteY116" fmla="*/ 619449 h 5486437"/>
                  <a:gd name="connsiteX117" fmla="*/ 796331 w 5486319"/>
                  <a:gd name="connsiteY117" fmla="*/ 796444 h 5486437"/>
                  <a:gd name="connsiteX118" fmla="*/ 707851 w 5486319"/>
                  <a:gd name="connsiteY118" fmla="*/ 884924 h 5486437"/>
                  <a:gd name="connsiteX119" fmla="*/ 698552 w 5486319"/>
                  <a:gd name="connsiteY119" fmla="*/ 884350 h 5486437"/>
                  <a:gd name="connsiteX120" fmla="*/ 619371 w 5486319"/>
                  <a:gd name="connsiteY120" fmla="*/ 763414 h 5486437"/>
                  <a:gd name="connsiteX121" fmla="*/ 619371 w 5486319"/>
                  <a:gd name="connsiteY121" fmla="*/ 619445 h 5486437"/>
                  <a:gd name="connsiteX122" fmla="*/ 707851 w 5486319"/>
                  <a:gd name="connsiteY122" fmla="*/ 530965 h 5486437"/>
                  <a:gd name="connsiteX123" fmla="*/ 353890 w 5486319"/>
                  <a:gd name="connsiteY123" fmla="*/ 530969 h 5486437"/>
                  <a:gd name="connsiteX124" fmla="*/ 442370 w 5486319"/>
                  <a:gd name="connsiteY124" fmla="*/ 619449 h 5486437"/>
                  <a:gd name="connsiteX125" fmla="*/ 442370 w 5486319"/>
                  <a:gd name="connsiteY125" fmla="*/ 707929 h 5486437"/>
                  <a:gd name="connsiteX126" fmla="*/ 265375 w 5486319"/>
                  <a:gd name="connsiteY126" fmla="*/ 744974 h 5486437"/>
                  <a:gd name="connsiteX127" fmla="*/ 265413 w 5486319"/>
                  <a:gd name="connsiteY127" fmla="*/ 619453 h 5486437"/>
                  <a:gd name="connsiteX128" fmla="*/ 353893 w 5486319"/>
                  <a:gd name="connsiteY128" fmla="*/ 530973 h 5486437"/>
                  <a:gd name="connsiteX129" fmla="*/ 312750 w 5486319"/>
                  <a:gd name="connsiteY129" fmla="*/ 1592881 h 5486437"/>
                  <a:gd name="connsiteX130" fmla="*/ 309306 w 5486319"/>
                  <a:gd name="connsiteY130" fmla="*/ 1587715 h 5486437"/>
                  <a:gd name="connsiteX131" fmla="*/ 176927 w 5486319"/>
                  <a:gd name="connsiteY131" fmla="*/ 1150400 h 5486437"/>
                  <a:gd name="connsiteX132" fmla="*/ 442410 w 5486319"/>
                  <a:gd name="connsiteY132" fmla="*/ 884917 h 5486437"/>
                  <a:gd name="connsiteX133" fmla="*/ 465104 w 5486319"/>
                  <a:gd name="connsiteY133" fmla="*/ 884917 h 5486437"/>
                  <a:gd name="connsiteX134" fmla="*/ 530890 w 5486319"/>
                  <a:gd name="connsiteY134" fmla="*/ 950703 h 5486437"/>
                  <a:gd name="connsiteX135" fmla="*/ 485923 w 5486319"/>
                  <a:gd name="connsiteY135" fmla="*/ 1013121 h 5486437"/>
                  <a:gd name="connsiteX136" fmla="*/ 325916 w 5486319"/>
                  <a:gd name="connsiteY136" fmla="*/ 1066470 h 5486437"/>
                  <a:gd name="connsiteX137" fmla="*/ 381905 w 5486319"/>
                  <a:gd name="connsiteY137" fmla="*/ 1234363 h 5486437"/>
                  <a:gd name="connsiteX138" fmla="*/ 541873 w 5486319"/>
                  <a:gd name="connsiteY138" fmla="*/ 1181053 h 5486437"/>
                  <a:gd name="connsiteX139" fmla="*/ 681707 w 5486319"/>
                  <a:gd name="connsiteY139" fmla="*/ 1060499 h 5486437"/>
                  <a:gd name="connsiteX140" fmla="*/ 707846 w 5486319"/>
                  <a:gd name="connsiteY140" fmla="*/ 1061915 h 5486437"/>
                  <a:gd name="connsiteX141" fmla="*/ 884841 w 5486319"/>
                  <a:gd name="connsiteY141" fmla="*/ 994100 h 5486437"/>
                  <a:gd name="connsiteX142" fmla="*/ 1061797 w 5486319"/>
                  <a:gd name="connsiteY142" fmla="*/ 1061915 h 5486437"/>
                  <a:gd name="connsiteX143" fmla="*/ 1150277 w 5486319"/>
                  <a:gd name="connsiteY143" fmla="*/ 1046684 h 5486437"/>
                  <a:gd name="connsiteX144" fmla="*/ 1150277 w 5486319"/>
                  <a:gd name="connsiteY144" fmla="*/ 1306504 h 5486437"/>
                  <a:gd name="connsiteX145" fmla="*/ 1093331 w 5486319"/>
                  <a:gd name="connsiteY145" fmla="*/ 1592874 h 5486437"/>
                  <a:gd name="connsiteX146" fmla="*/ 3274133 w 5486319"/>
                  <a:gd name="connsiteY146" fmla="*/ 176998 h 5486437"/>
                  <a:gd name="connsiteX147" fmla="*/ 3362613 w 5486319"/>
                  <a:gd name="connsiteY147" fmla="*/ 265478 h 5486437"/>
                  <a:gd name="connsiteX148" fmla="*/ 3362613 w 5486319"/>
                  <a:gd name="connsiteY148" fmla="*/ 442473 h 5486437"/>
                  <a:gd name="connsiteX149" fmla="*/ 3274133 w 5486319"/>
                  <a:gd name="connsiteY149" fmla="*/ 530953 h 5486437"/>
                  <a:gd name="connsiteX150" fmla="*/ 3185653 w 5486319"/>
                  <a:gd name="connsiteY150" fmla="*/ 442473 h 5486437"/>
                  <a:gd name="connsiteX151" fmla="*/ 3185614 w 5486319"/>
                  <a:gd name="connsiteY151" fmla="*/ 265478 h 5486437"/>
                  <a:gd name="connsiteX152" fmla="*/ 3274134 w 5486319"/>
                  <a:gd name="connsiteY152" fmla="*/ 176998 h 5486437"/>
                  <a:gd name="connsiteX153" fmla="*/ 2920172 w 5486319"/>
                  <a:gd name="connsiteY153" fmla="*/ 176998 h 5486437"/>
                  <a:gd name="connsiteX154" fmla="*/ 3008652 w 5486319"/>
                  <a:gd name="connsiteY154" fmla="*/ 265478 h 5486437"/>
                  <a:gd name="connsiteX155" fmla="*/ 3008652 w 5486319"/>
                  <a:gd name="connsiteY155" fmla="*/ 442473 h 5486437"/>
                  <a:gd name="connsiteX156" fmla="*/ 2920172 w 5486319"/>
                  <a:gd name="connsiteY156" fmla="*/ 530953 h 5486437"/>
                  <a:gd name="connsiteX157" fmla="*/ 2831692 w 5486319"/>
                  <a:gd name="connsiteY157" fmla="*/ 442473 h 5486437"/>
                  <a:gd name="connsiteX158" fmla="*/ 2831653 w 5486319"/>
                  <a:gd name="connsiteY158" fmla="*/ 265478 h 5486437"/>
                  <a:gd name="connsiteX159" fmla="*/ 2920173 w 5486319"/>
                  <a:gd name="connsiteY159" fmla="*/ 176998 h 5486437"/>
                  <a:gd name="connsiteX160" fmla="*/ 2566171 w 5486319"/>
                  <a:gd name="connsiteY160" fmla="*/ 176998 h 5486437"/>
                  <a:gd name="connsiteX161" fmla="*/ 2654652 w 5486319"/>
                  <a:gd name="connsiteY161" fmla="*/ 265478 h 5486437"/>
                  <a:gd name="connsiteX162" fmla="*/ 2654652 w 5486319"/>
                  <a:gd name="connsiteY162" fmla="*/ 442473 h 5486437"/>
                  <a:gd name="connsiteX163" fmla="*/ 2628705 w 5486319"/>
                  <a:gd name="connsiteY163" fmla="*/ 505006 h 5486437"/>
                  <a:gd name="connsiteX164" fmla="*/ 2477692 w 5486319"/>
                  <a:gd name="connsiteY164" fmla="*/ 369189 h 5486437"/>
                  <a:gd name="connsiteX165" fmla="*/ 2477692 w 5486319"/>
                  <a:gd name="connsiteY165" fmla="*/ 265476 h 5486437"/>
                  <a:gd name="connsiteX166" fmla="*/ 2566171 w 5486319"/>
                  <a:gd name="connsiteY166" fmla="*/ 176996 h 5486437"/>
                  <a:gd name="connsiteX167" fmla="*/ 2123733 w 5486319"/>
                  <a:gd name="connsiteY167" fmla="*/ 265478 h 5486437"/>
                  <a:gd name="connsiteX168" fmla="*/ 2212213 w 5486319"/>
                  <a:gd name="connsiteY168" fmla="*/ 176998 h 5486437"/>
                  <a:gd name="connsiteX169" fmla="*/ 2300692 w 5486319"/>
                  <a:gd name="connsiteY169" fmla="*/ 265478 h 5486437"/>
                  <a:gd name="connsiteX170" fmla="*/ 2300692 w 5486319"/>
                  <a:gd name="connsiteY170" fmla="*/ 360388 h 5486437"/>
                  <a:gd name="connsiteX171" fmla="*/ 2123697 w 5486319"/>
                  <a:gd name="connsiteY171" fmla="*/ 413851 h 5486437"/>
                  <a:gd name="connsiteX172" fmla="*/ 1415811 w 5486319"/>
                  <a:gd name="connsiteY172" fmla="*/ 2123800 h 5486437"/>
                  <a:gd name="connsiteX173" fmla="*/ 2300728 w 5486319"/>
                  <a:gd name="connsiteY173" fmla="*/ 3008717 h 5486437"/>
                  <a:gd name="connsiteX174" fmla="*/ 2300728 w 5486319"/>
                  <a:gd name="connsiteY174" fmla="*/ 3023949 h 5486437"/>
                  <a:gd name="connsiteX175" fmla="*/ 2212248 w 5486319"/>
                  <a:gd name="connsiteY175" fmla="*/ 3008717 h 5486437"/>
                  <a:gd name="connsiteX176" fmla="*/ 2123768 w 5486319"/>
                  <a:gd name="connsiteY176" fmla="*/ 3008717 h 5486437"/>
                  <a:gd name="connsiteX177" fmla="*/ 2123768 w 5486319"/>
                  <a:gd name="connsiteY177" fmla="*/ 2990157 h 5486437"/>
                  <a:gd name="connsiteX178" fmla="*/ 1887608 w 5486319"/>
                  <a:gd name="connsiteY178" fmla="*/ 2726280 h 5486437"/>
                  <a:gd name="connsiteX179" fmla="*/ 1621743 w 5486319"/>
                  <a:gd name="connsiteY179" fmla="*/ 2696736 h 5486437"/>
                  <a:gd name="connsiteX180" fmla="*/ 1035942 w 5486319"/>
                  <a:gd name="connsiteY180" fmla="*/ 2415186 h 5486437"/>
                  <a:gd name="connsiteX181" fmla="*/ 910803 w 5486319"/>
                  <a:gd name="connsiteY181" fmla="*/ 2540325 h 5486437"/>
                  <a:gd name="connsiteX182" fmla="*/ 989945 w 5486319"/>
                  <a:gd name="connsiteY182" fmla="*/ 2612388 h 5486437"/>
                  <a:gd name="connsiteX183" fmla="*/ 836787 w 5486319"/>
                  <a:gd name="connsiteY183" fmla="*/ 2704274 h 5486437"/>
                  <a:gd name="connsiteX184" fmla="*/ 707895 w 5486319"/>
                  <a:gd name="connsiteY184" fmla="*/ 2931940 h 5486437"/>
                  <a:gd name="connsiteX185" fmla="*/ 707895 w 5486319"/>
                  <a:gd name="connsiteY185" fmla="*/ 3008710 h 5486437"/>
                  <a:gd name="connsiteX186" fmla="*/ 619416 w 5486319"/>
                  <a:gd name="connsiteY186" fmla="*/ 3008710 h 5486437"/>
                  <a:gd name="connsiteX187" fmla="*/ 530936 w 5486319"/>
                  <a:gd name="connsiteY187" fmla="*/ 3023941 h 5486437"/>
                  <a:gd name="connsiteX188" fmla="*/ 530936 w 5486319"/>
                  <a:gd name="connsiteY188" fmla="*/ 3008710 h 5486437"/>
                  <a:gd name="connsiteX189" fmla="*/ 1415814 w 5486319"/>
                  <a:gd name="connsiteY189" fmla="*/ 2123792 h 5486437"/>
                  <a:gd name="connsiteX190" fmla="*/ 2123733 w 5486319"/>
                  <a:gd name="connsiteY190" fmla="*/ 3320913 h 5486437"/>
                  <a:gd name="connsiteX191" fmla="*/ 2123733 w 5486319"/>
                  <a:gd name="connsiteY191" fmla="*/ 3185703 h 5486437"/>
                  <a:gd name="connsiteX192" fmla="*/ 2212213 w 5486319"/>
                  <a:gd name="connsiteY192" fmla="*/ 3185703 h 5486437"/>
                  <a:gd name="connsiteX193" fmla="*/ 2300692 w 5486319"/>
                  <a:gd name="connsiteY193" fmla="*/ 3274183 h 5486437"/>
                  <a:gd name="connsiteX194" fmla="*/ 2212213 w 5486319"/>
                  <a:gd name="connsiteY194" fmla="*/ 3362663 h 5486437"/>
                  <a:gd name="connsiteX195" fmla="*/ 2122469 w 5486319"/>
                  <a:gd name="connsiteY195" fmla="*/ 3362663 h 5486437"/>
                  <a:gd name="connsiteX196" fmla="*/ 2123732 w 5486319"/>
                  <a:gd name="connsiteY196" fmla="*/ 3320910 h 5486437"/>
                  <a:gd name="connsiteX197" fmla="*/ 1641723 w 5486319"/>
                  <a:gd name="connsiteY197" fmla="*/ 3814484 h 5486437"/>
                  <a:gd name="connsiteX198" fmla="*/ 1592814 w 5486319"/>
                  <a:gd name="connsiteY198" fmla="*/ 3838938 h 5486437"/>
                  <a:gd name="connsiteX199" fmla="*/ 1592814 w 5486319"/>
                  <a:gd name="connsiteY199" fmla="*/ 4056239 h 5486437"/>
                  <a:gd name="connsiteX200" fmla="*/ 1588030 w 5486319"/>
                  <a:gd name="connsiteY200" fmla="*/ 4070629 h 5486437"/>
                  <a:gd name="connsiteX201" fmla="*/ 1415855 w 5486319"/>
                  <a:gd name="connsiteY201" fmla="*/ 4381492 h 5486437"/>
                  <a:gd name="connsiteX202" fmla="*/ 1243680 w 5486319"/>
                  <a:gd name="connsiteY202" fmla="*/ 4070629 h 5486437"/>
                  <a:gd name="connsiteX203" fmla="*/ 1238858 w 5486319"/>
                  <a:gd name="connsiteY203" fmla="*/ 4056239 h 5486437"/>
                  <a:gd name="connsiteX204" fmla="*/ 1238858 w 5486319"/>
                  <a:gd name="connsiteY204" fmla="*/ 3838938 h 5486437"/>
                  <a:gd name="connsiteX205" fmla="*/ 1189948 w 5486319"/>
                  <a:gd name="connsiteY205" fmla="*/ 3814484 h 5486437"/>
                  <a:gd name="connsiteX206" fmla="*/ 884895 w 5486319"/>
                  <a:gd name="connsiteY206" fmla="*/ 3320913 h 5486437"/>
                  <a:gd name="connsiteX207" fmla="*/ 884895 w 5486319"/>
                  <a:gd name="connsiteY207" fmla="*/ 2931937 h 5486437"/>
                  <a:gd name="connsiteX208" fmla="*/ 927872 w 5486319"/>
                  <a:gd name="connsiteY208" fmla="*/ 2856047 h 5486437"/>
                  <a:gd name="connsiteX209" fmla="*/ 1149150 w 5486319"/>
                  <a:gd name="connsiteY209" fmla="*/ 2723247 h 5486437"/>
                  <a:gd name="connsiteX210" fmla="*/ 1602229 w 5486319"/>
                  <a:gd name="connsiteY210" fmla="*/ 2872614 h 5486437"/>
                  <a:gd name="connsiteX211" fmla="*/ 1868055 w 5486319"/>
                  <a:gd name="connsiteY211" fmla="*/ 2902159 h 5486437"/>
                  <a:gd name="connsiteX212" fmla="*/ 1946777 w 5486319"/>
                  <a:gd name="connsiteY212" fmla="*/ 2990104 h 5486437"/>
                  <a:gd name="connsiteX213" fmla="*/ 1946777 w 5486319"/>
                  <a:gd name="connsiteY213" fmla="*/ 3320875 h 5486437"/>
                  <a:gd name="connsiteX214" fmla="*/ 1641723 w 5486319"/>
                  <a:gd name="connsiteY214" fmla="*/ 3814484 h 5486437"/>
                  <a:gd name="connsiteX215" fmla="*/ 619391 w 5486319"/>
                  <a:gd name="connsiteY215" fmla="*/ 3185703 h 5486437"/>
                  <a:gd name="connsiteX216" fmla="*/ 707871 w 5486319"/>
                  <a:gd name="connsiteY216" fmla="*/ 3185703 h 5486437"/>
                  <a:gd name="connsiteX217" fmla="*/ 707871 w 5486319"/>
                  <a:gd name="connsiteY217" fmla="*/ 3320913 h 5486437"/>
                  <a:gd name="connsiteX218" fmla="*/ 709134 w 5486319"/>
                  <a:gd name="connsiteY218" fmla="*/ 3362704 h 5486437"/>
                  <a:gd name="connsiteX219" fmla="*/ 619390 w 5486319"/>
                  <a:gd name="connsiteY219" fmla="*/ 3362704 h 5486437"/>
                  <a:gd name="connsiteX220" fmla="*/ 530910 w 5486319"/>
                  <a:gd name="connsiteY220" fmla="*/ 3274224 h 5486437"/>
                  <a:gd name="connsiteX221" fmla="*/ 619390 w 5486319"/>
                  <a:gd name="connsiteY221" fmla="*/ 3185705 h 5486437"/>
                  <a:gd name="connsiteX222" fmla="*/ 353908 w 5486319"/>
                  <a:gd name="connsiteY222" fmla="*/ 4122554 h 5486437"/>
                  <a:gd name="connsiteX223" fmla="*/ 399717 w 5486319"/>
                  <a:gd name="connsiteY223" fmla="*/ 3884631 h 5486437"/>
                  <a:gd name="connsiteX224" fmla="*/ 504576 w 5486319"/>
                  <a:gd name="connsiteY224" fmla="*/ 3513564 h 5486437"/>
                  <a:gd name="connsiteX225" fmla="*/ 619389 w 5486319"/>
                  <a:gd name="connsiteY225" fmla="*/ 3539665 h 5486437"/>
                  <a:gd name="connsiteX226" fmla="*/ 741089 w 5486319"/>
                  <a:gd name="connsiteY226" fmla="*/ 3539665 h 5486437"/>
                  <a:gd name="connsiteX227" fmla="*/ 1061828 w 5486319"/>
                  <a:gd name="connsiteY227" fmla="*/ 3946021 h 5486437"/>
                  <a:gd name="connsiteX228" fmla="*/ 1061828 w 5486319"/>
                  <a:gd name="connsiteY228" fmla="*/ 3996002 h 5486437"/>
                  <a:gd name="connsiteX229" fmla="*/ 452563 w 5486319"/>
                  <a:gd name="connsiteY229" fmla="*/ 4464276 h 5486437"/>
                  <a:gd name="connsiteX230" fmla="*/ 353906 w 5486319"/>
                  <a:gd name="connsiteY230" fmla="*/ 4122561 h 5486437"/>
                  <a:gd name="connsiteX231" fmla="*/ 2300698 w 5486319"/>
                  <a:gd name="connsiteY231" fmla="*/ 5309478 h 5486437"/>
                  <a:gd name="connsiteX232" fmla="*/ 1981027 w 5486319"/>
                  <a:gd name="connsiteY232" fmla="*/ 5309478 h 5486437"/>
                  <a:gd name="connsiteX233" fmla="*/ 2096369 w 5486319"/>
                  <a:gd name="connsiteY233" fmla="*/ 4963404 h 5486437"/>
                  <a:gd name="connsiteX234" fmla="*/ 2123694 w 5486319"/>
                  <a:gd name="connsiteY234" fmla="*/ 4794942 h 5486437"/>
                  <a:gd name="connsiteX235" fmla="*/ 2067437 w 5486319"/>
                  <a:gd name="connsiteY235" fmla="*/ 4556676 h 5486437"/>
                  <a:gd name="connsiteX236" fmla="*/ 2025837 w 5486319"/>
                  <a:gd name="connsiteY236" fmla="*/ 4473515 h 5486437"/>
                  <a:gd name="connsiteX237" fmla="*/ 1867555 w 5486319"/>
                  <a:gd name="connsiteY237" fmla="*/ 4552657 h 5486437"/>
                  <a:gd name="connsiteX238" fmla="*/ 1909155 w 5486319"/>
                  <a:gd name="connsiteY238" fmla="*/ 4635818 h 5486437"/>
                  <a:gd name="connsiteX239" fmla="*/ 1946735 w 5486319"/>
                  <a:gd name="connsiteY239" fmla="*/ 4794943 h 5486437"/>
                  <a:gd name="connsiteX240" fmla="*/ 1928480 w 5486319"/>
                  <a:gd name="connsiteY240" fmla="*/ 4907454 h 5486437"/>
                  <a:gd name="connsiteX241" fmla="*/ 1794455 w 5486319"/>
                  <a:gd name="connsiteY241" fmla="*/ 5309480 h 5486437"/>
                  <a:gd name="connsiteX242" fmla="*/ 1037087 w 5486319"/>
                  <a:gd name="connsiteY242" fmla="*/ 5309480 h 5486437"/>
                  <a:gd name="connsiteX243" fmla="*/ 903062 w 5486319"/>
                  <a:gd name="connsiteY243" fmla="*/ 4907454 h 5486437"/>
                  <a:gd name="connsiteX244" fmla="*/ 884807 w 5486319"/>
                  <a:gd name="connsiteY244" fmla="*/ 4794943 h 5486437"/>
                  <a:gd name="connsiteX245" fmla="*/ 922388 w 5486319"/>
                  <a:gd name="connsiteY245" fmla="*/ 4635818 h 5486437"/>
                  <a:gd name="connsiteX246" fmla="*/ 963988 w 5486319"/>
                  <a:gd name="connsiteY246" fmla="*/ 4552657 h 5486437"/>
                  <a:gd name="connsiteX247" fmla="*/ 805705 w 5486319"/>
                  <a:gd name="connsiteY247" fmla="*/ 4473515 h 5486437"/>
                  <a:gd name="connsiteX248" fmla="*/ 764106 w 5486319"/>
                  <a:gd name="connsiteY248" fmla="*/ 4556714 h 5486437"/>
                  <a:gd name="connsiteX249" fmla="*/ 707848 w 5486319"/>
                  <a:gd name="connsiteY249" fmla="*/ 4794942 h 5486437"/>
                  <a:gd name="connsiteX250" fmla="*/ 735174 w 5486319"/>
                  <a:gd name="connsiteY250" fmla="*/ 4963403 h 5486437"/>
                  <a:gd name="connsiteX251" fmla="*/ 850555 w 5486319"/>
                  <a:gd name="connsiteY251" fmla="*/ 5309478 h 5486437"/>
                  <a:gd name="connsiteX252" fmla="*/ 530884 w 5486319"/>
                  <a:gd name="connsiteY252" fmla="*/ 5309478 h 5486437"/>
                  <a:gd name="connsiteX253" fmla="*/ 530884 w 5486319"/>
                  <a:gd name="connsiteY253" fmla="*/ 4872545 h 5486437"/>
                  <a:gd name="connsiteX254" fmla="*/ 1091545 w 5486319"/>
                  <a:gd name="connsiteY254" fmla="*/ 4170707 h 5486437"/>
                  <a:gd name="connsiteX255" fmla="*/ 1353197 w 5486319"/>
                  <a:gd name="connsiteY255" fmla="*/ 4575642 h 5486437"/>
                  <a:gd name="connsiteX256" fmla="*/ 1415768 w 5486319"/>
                  <a:gd name="connsiteY256" fmla="*/ 4638214 h 5486437"/>
                  <a:gd name="connsiteX257" fmla="*/ 1478340 w 5486319"/>
                  <a:gd name="connsiteY257" fmla="*/ 4575642 h 5486437"/>
                  <a:gd name="connsiteX258" fmla="*/ 1739992 w 5486319"/>
                  <a:gd name="connsiteY258" fmla="*/ 4170707 h 5486437"/>
                  <a:gd name="connsiteX259" fmla="*/ 2300683 w 5486319"/>
                  <a:gd name="connsiteY259" fmla="*/ 4872545 h 5486437"/>
                  <a:gd name="connsiteX260" fmla="*/ 2378999 w 5486319"/>
                  <a:gd name="connsiteY260" fmla="*/ 4464250 h 5486437"/>
                  <a:gd name="connsiteX261" fmla="*/ 1769734 w 5486319"/>
                  <a:gd name="connsiteY261" fmla="*/ 3995976 h 5486437"/>
                  <a:gd name="connsiteX262" fmla="*/ 1769734 w 5486319"/>
                  <a:gd name="connsiteY262" fmla="*/ 3945994 h 5486437"/>
                  <a:gd name="connsiteX263" fmla="*/ 2090473 w 5486319"/>
                  <a:gd name="connsiteY263" fmla="*/ 3539677 h 5486437"/>
                  <a:gd name="connsiteX264" fmla="*/ 2212173 w 5486319"/>
                  <a:gd name="connsiteY264" fmla="*/ 3539677 h 5486437"/>
                  <a:gd name="connsiteX265" fmla="*/ 2326986 w 5486319"/>
                  <a:gd name="connsiteY265" fmla="*/ 3513539 h 5486437"/>
                  <a:gd name="connsiteX266" fmla="*/ 2431845 w 5486319"/>
                  <a:gd name="connsiteY266" fmla="*/ 3884605 h 5486437"/>
                  <a:gd name="connsiteX267" fmla="*/ 2477655 w 5486319"/>
                  <a:gd name="connsiteY267" fmla="*/ 4122529 h 5486437"/>
                  <a:gd name="connsiteX268" fmla="*/ 2378997 w 5486319"/>
                  <a:gd name="connsiteY268" fmla="*/ 4464244 h 5486437"/>
                  <a:gd name="connsiteX269" fmla="*/ 2249765 w 5486319"/>
                  <a:gd name="connsiteY269" fmla="*/ 1769839 h 5486437"/>
                  <a:gd name="connsiteX270" fmla="*/ 1946739 w 5486319"/>
                  <a:gd name="connsiteY270" fmla="*/ 1003791 h 5486437"/>
                  <a:gd name="connsiteX271" fmla="*/ 1946739 w 5486319"/>
                  <a:gd name="connsiteY271" fmla="*/ 973442 h 5486437"/>
                  <a:gd name="connsiteX272" fmla="*/ 2389178 w 5486319"/>
                  <a:gd name="connsiteY272" fmla="*/ 531003 h 5486437"/>
                  <a:gd name="connsiteX273" fmla="*/ 2477658 w 5486319"/>
                  <a:gd name="connsiteY273" fmla="*/ 619483 h 5486437"/>
                  <a:gd name="connsiteX274" fmla="*/ 2370272 w 5486319"/>
                  <a:gd name="connsiteY274" fmla="*/ 768468 h 5486437"/>
                  <a:gd name="connsiteX275" fmla="*/ 2230741 w 5486319"/>
                  <a:gd name="connsiteY275" fmla="*/ 814967 h 5486437"/>
                  <a:gd name="connsiteX276" fmla="*/ 2128253 w 5486319"/>
                  <a:gd name="connsiteY276" fmla="*/ 1122430 h 5486437"/>
                  <a:gd name="connsiteX277" fmla="*/ 2296147 w 5486319"/>
                  <a:gd name="connsiteY277" fmla="*/ 1178419 h 5486437"/>
                  <a:gd name="connsiteX278" fmla="*/ 2370659 w 5486319"/>
                  <a:gd name="connsiteY278" fmla="*/ 954927 h 5486437"/>
                  <a:gd name="connsiteX279" fmla="*/ 2426266 w 5486319"/>
                  <a:gd name="connsiteY279" fmla="*/ 936404 h 5486437"/>
                  <a:gd name="connsiteX280" fmla="*/ 2645819 w 5486319"/>
                  <a:gd name="connsiteY280" fmla="*/ 695796 h 5486437"/>
                  <a:gd name="connsiteX281" fmla="*/ 2743178 w 5486319"/>
                  <a:gd name="connsiteY281" fmla="*/ 640189 h 5486437"/>
                  <a:gd name="connsiteX282" fmla="*/ 2920174 w 5486319"/>
                  <a:gd name="connsiteY282" fmla="*/ 708004 h 5486437"/>
                  <a:gd name="connsiteX283" fmla="*/ 3097169 w 5486319"/>
                  <a:gd name="connsiteY283" fmla="*/ 640189 h 5486437"/>
                  <a:gd name="connsiteX284" fmla="*/ 3274164 w 5486319"/>
                  <a:gd name="connsiteY284" fmla="*/ 708004 h 5486437"/>
                  <a:gd name="connsiteX285" fmla="*/ 3362644 w 5486319"/>
                  <a:gd name="connsiteY285" fmla="*/ 692773 h 5486437"/>
                  <a:gd name="connsiteX286" fmla="*/ 3362644 w 5486319"/>
                  <a:gd name="connsiteY286" fmla="*/ 1108652 h 5486437"/>
                  <a:gd name="connsiteX287" fmla="*/ 3218293 w 5486319"/>
                  <a:gd name="connsiteY287" fmla="*/ 1769841 h 5486437"/>
                  <a:gd name="connsiteX288" fmla="*/ 3008622 w 5486319"/>
                  <a:gd name="connsiteY288" fmla="*/ 3614347 h 5486437"/>
                  <a:gd name="connsiteX289" fmla="*/ 3027719 w 5486319"/>
                  <a:gd name="connsiteY289" fmla="*/ 3496703 h 5486437"/>
                  <a:gd name="connsiteX290" fmla="*/ 3053015 w 5486319"/>
                  <a:gd name="connsiteY290" fmla="*/ 3420852 h 5486437"/>
                  <a:gd name="connsiteX291" fmla="*/ 3274098 w 5486319"/>
                  <a:gd name="connsiteY291" fmla="*/ 3539603 h 5486437"/>
                  <a:gd name="connsiteX292" fmla="*/ 3395798 w 5486319"/>
                  <a:gd name="connsiteY292" fmla="*/ 3539603 h 5486437"/>
                  <a:gd name="connsiteX293" fmla="*/ 3706514 w 5486319"/>
                  <a:gd name="connsiteY293" fmla="*/ 3939836 h 5486437"/>
                  <a:gd name="connsiteX294" fmla="*/ 3618454 w 5486319"/>
                  <a:gd name="connsiteY294" fmla="*/ 4004704 h 5486437"/>
                  <a:gd name="connsiteX295" fmla="*/ 3254118 w 5486319"/>
                  <a:gd name="connsiteY295" fmla="*/ 4165436 h 5486437"/>
                  <a:gd name="connsiteX296" fmla="*/ 3185576 w 5486319"/>
                  <a:gd name="connsiteY296" fmla="*/ 3982082 h 5486437"/>
                  <a:gd name="connsiteX297" fmla="*/ 3185576 w 5486319"/>
                  <a:gd name="connsiteY297" fmla="*/ 3945419 h 5486437"/>
                  <a:gd name="connsiteX298" fmla="*/ 3117532 w 5486319"/>
                  <a:gd name="connsiteY298" fmla="*/ 3877375 h 5486437"/>
                  <a:gd name="connsiteX299" fmla="*/ 3008617 w 5486319"/>
                  <a:gd name="connsiteY299" fmla="*/ 3614341 h 5486437"/>
                  <a:gd name="connsiteX300" fmla="*/ 3363808 w 5486319"/>
                  <a:gd name="connsiteY300" fmla="*/ 3362649 h 5486437"/>
                  <a:gd name="connsiteX301" fmla="*/ 3274103 w 5486319"/>
                  <a:gd name="connsiteY301" fmla="*/ 3362649 h 5486437"/>
                  <a:gd name="connsiteX302" fmla="*/ 3185623 w 5486319"/>
                  <a:gd name="connsiteY302" fmla="*/ 3274169 h 5486437"/>
                  <a:gd name="connsiteX303" fmla="*/ 3274103 w 5486319"/>
                  <a:gd name="connsiteY303" fmla="*/ 3185689 h 5486437"/>
                  <a:gd name="connsiteX304" fmla="*/ 3362583 w 5486319"/>
                  <a:gd name="connsiteY304" fmla="*/ 3185689 h 5486437"/>
                  <a:gd name="connsiteX305" fmla="*/ 3362583 w 5486319"/>
                  <a:gd name="connsiteY305" fmla="*/ 3320900 h 5486437"/>
                  <a:gd name="connsiteX306" fmla="*/ 3363808 w 5486319"/>
                  <a:gd name="connsiteY306" fmla="*/ 3362652 h 5486437"/>
                  <a:gd name="connsiteX307" fmla="*/ 4464223 w 5486319"/>
                  <a:gd name="connsiteY307" fmla="*/ 4173323 h 5486437"/>
                  <a:gd name="connsiteX308" fmla="*/ 4070466 w 5486319"/>
                  <a:gd name="connsiteY308" fmla="*/ 4424532 h 5486437"/>
                  <a:gd name="connsiteX309" fmla="*/ 3676709 w 5486319"/>
                  <a:gd name="connsiteY309" fmla="*/ 4173323 h 5486437"/>
                  <a:gd name="connsiteX310" fmla="*/ 3893471 w 5486319"/>
                  <a:gd name="connsiteY310" fmla="*/ 3893566 h 5486437"/>
                  <a:gd name="connsiteX311" fmla="*/ 3893471 w 5486319"/>
                  <a:gd name="connsiteY311" fmla="*/ 3838878 h 5486437"/>
                  <a:gd name="connsiteX312" fmla="*/ 3844562 w 5486319"/>
                  <a:gd name="connsiteY312" fmla="*/ 3814424 h 5486437"/>
                  <a:gd name="connsiteX313" fmla="*/ 3539508 w 5486319"/>
                  <a:gd name="connsiteY313" fmla="*/ 3320854 h 5486437"/>
                  <a:gd name="connsiteX314" fmla="*/ 3539508 w 5486319"/>
                  <a:gd name="connsiteY314" fmla="*/ 2931878 h 5486437"/>
                  <a:gd name="connsiteX315" fmla="*/ 3582485 w 5486319"/>
                  <a:gd name="connsiteY315" fmla="*/ 2855988 h 5486437"/>
                  <a:gd name="connsiteX316" fmla="*/ 3803763 w 5486319"/>
                  <a:gd name="connsiteY316" fmla="*/ 2723187 h 5486437"/>
                  <a:gd name="connsiteX317" fmla="*/ 4256842 w 5486319"/>
                  <a:gd name="connsiteY317" fmla="*/ 2872555 h 5486437"/>
                  <a:gd name="connsiteX318" fmla="*/ 4522707 w 5486319"/>
                  <a:gd name="connsiteY318" fmla="*/ 2902099 h 5486437"/>
                  <a:gd name="connsiteX319" fmla="*/ 4601429 w 5486319"/>
                  <a:gd name="connsiteY319" fmla="*/ 2990044 h 5486437"/>
                  <a:gd name="connsiteX320" fmla="*/ 4601429 w 5486319"/>
                  <a:gd name="connsiteY320" fmla="*/ 3320815 h 5486437"/>
                  <a:gd name="connsiteX321" fmla="*/ 4296375 w 5486319"/>
                  <a:gd name="connsiteY321" fmla="*/ 3814385 h 5486437"/>
                  <a:gd name="connsiteX322" fmla="*/ 4247428 w 5486319"/>
                  <a:gd name="connsiteY322" fmla="*/ 3838878 h 5486437"/>
                  <a:gd name="connsiteX323" fmla="*/ 4247428 w 5486319"/>
                  <a:gd name="connsiteY323" fmla="*/ 3893566 h 5486437"/>
                  <a:gd name="connsiteX324" fmla="*/ 4464229 w 5486319"/>
                  <a:gd name="connsiteY324" fmla="*/ 4173323 h 5486437"/>
                  <a:gd name="connsiteX325" fmla="*/ 4955344 w 5486319"/>
                  <a:gd name="connsiteY325" fmla="*/ 5309400 h 5486437"/>
                  <a:gd name="connsiteX326" fmla="*/ 4635673 w 5486319"/>
                  <a:gd name="connsiteY326" fmla="*/ 5309400 h 5486437"/>
                  <a:gd name="connsiteX327" fmla="*/ 4751015 w 5486319"/>
                  <a:gd name="connsiteY327" fmla="*/ 4963326 h 5486437"/>
                  <a:gd name="connsiteX328" fmla="*/ 4778340 w 5486319"/>
                  <a:gd name="connsiteY328" fmla="*/ 4794864 h 5486437"/>
                  <a:gd name="connsiteX329" fmla="*/ 4722083 w 5486319"/>
                  <a:gd name="connsiteY329" fmla="*/ 4556598 h 5486437"/>
                  <a:gd name="connsiteX330" fmla="*/ 4680483 w 5486319"/>
                  <a:gd name="connsiteY330" fmla="*/ 4473436 h 5486437"/>
                  <a:gd name="connsiteX331" fmla="*/ 4522201 w 5486319"/>
                  <a:gd name="connsiteY331" fmla="*/ 4552579 h 5486437"/>
                  <a:gd name="connsiteX332" fmla="*/ 4563800 w 5486319"/>
                  <a:gd name="connsiteY332" fmla="*/ 4635740 h 5486437"/>
                  <a:gd name="connsiteX333" fmla="*/ 4601381 w 5486319"/>
                  <a:gd name="connsiteY333" fmla="*/ 4794865 h 5486437"/>
                  <a:gd name="connsiteX334" fmla="*/ 4583126 w 5486319"/>
                  <a:gd name="connsiteY334" fmla="*/ 4907375 h 5486437"/>
                  <a:gd name="connsiteX335" fmla="*/ 4449141 w 5486319"/>
                  <a:gd name="connsiteY335" fmla="*/ 5309401 h 5486437"/>
                  <a:gd name="connsiteX336" fmla="*/ 3691811 w 5486319"/>
                  <a:gd name="connsiteY336" fmla="*/ 5309401 h 5486437"/>
                  <a:gd name="connsiteX337" fmla="*/ 3557787 w 5486319"/>
                  <a:gd name="connsiteY337" fmla="*/ 4907375 h 5486437"/>
                  <a:gd name="connsiteX338" fmla="*/ 3539531 w 5486319"/>
                  <a:gd name="connsiteY338" fmla="*/ 4794865 h 5486437"/>
                  <a:gd name="connsiteX339" fmla="*/ 3577112 w 5486319"/>
                  <a:gd name="connsiteY339" fmla="*/ 4635740 h 5486437"/>
                  <a:gd name="connsiteX340" fmla="*/ 3618674 w 5486319"/>
                  <a:gd name="connsiteY340" fmla="*/ 4552579 h 5486437"/>
                  <a:gd name="connsiteX341" fmla="*/ 3460391 w 5486319"/>
                  <a:gd name="connsiteY341" fmla="*/ 4473436 h 5486437"/>
                  <a:gd name="connsiteX342" fmla="*/ 3418830 w 5486319"/>
                  <a:gd name="connsiteY342" fmla="*/ 4556598 h 5486437"/>
                  <a:gd name="connsiteX343" fmla="*/ 3362573 w 5486319"/>
                  <a:gd name="connsiteY343" fmla="*/ 4794864 h 5486437"/>
                  <a:gd name="connsiteX344" fmla="*/ 3389898 w 5486319"/>
                  <a:gd name="connsiteY344" fmla="*/ 4963326 h 5486437"/>
                  <a:gd name="connsiteX345" fmla="*/ 3505240 w 5486319"/>
                  <a:gd name="connsiteY345" fmla="*/ 5309400 h 5486437"/>
                  <a:gd name="connsiteX346" fmla="*/ 3185529 w 5486319"/>
                  <a:gd name="connsiteY346" fmla="*/ 5309400 h 5486437"/>
                  <a:gd name="connsiteX347" fmla="*/ 3185529 w 5486319"/>
                  <a:gd name="connsiteY347" fmla="*/ 4695472 h 5486437"/>
                  <a:gd name="connsiteX348" fmla="*/ 3502829 w 5486319"/>
                  <a:gd name="connsiteY348" fmla="*/ 4217176 h 5486437"/>
                  <a:gd name="connsiteX349" fmla="*/ 3502829 w 5486319"/>
                  <a:gd name="connsiteY349" fmla="*/ 4217214 h 5486437"/>
                  <a:gd name="connsiteX350" fmla="*/ 4070456 w 5486319"/>
                  <a:gd name="connsiteY350" fmla="*/ 4601487 h 5486437"/>
                  <a:gd name="connsiteX351" fmla="*/ 4638044 w 5486319"/>
                  <a:gd name="connsiteY351" fmla="*/ 4217214 h 5486437"/>
                  <a:gd name="connsiteX352" fmla="*/ 4638044 w 5486319"/>
                  <a:gd name="connsiteY352" fmla="*/ 4217176 h 5486437"/>
                  <a:gd name="connsiteX353" fmla="*/ 4955344 w 5486319"/>
                  <a:gd name="connsiteY353" fmla="*/ 4695511 h 5486437"/>
                  <a:gd name="connsiteX354" fmla="*/ 5023388 w 5486319"/>
                  <a:gd name="connsiteY354" fmla="*/ 3877450 h 5486437"/>
                  <a:gd name="connsiteX355" fmla="*/ 4955344 w 5486319"/>
                  <a:gd name="connsiteY355" fmla="*/ 3945494 h 5486437"/>
                  <a:gd name="connsiteX356" fmla="*/ 4955344 w 5486319"/>
                  <a:gd name="connsiteY356" fmla="*/ 3982119 h 5486437"/>
                  <a:gd name="connsiteX357" fmla="*/ 4886840 w 5486319"/>
                  <a:gd name="connsiteY357" fmla="*/ 4165511 h 5486437"/>
                  <a:gd name="connsiteX358" fmla="*/ 4522504 w 5486319"/>
                  <a:gd name="connsiteY358" fmla="*/ 4004779 h 5486437"/>
                  <a:gd name="connsiteX359" fmla="*/ 4434445 w 5486319"/>
                  <a:gd name="connsiteY359" fmla="*/ 3939911 h 5486437"/>
                  <a:gd name="connsiteX360" fmla="*/ 4745161 w 5486319"/>
                  <a:gd name="connsiteY360" fmla="*/ 3539678 h 5486437"/>
                  <a:gd name="connsiteX361" fmla="*/ 4866861 w 5486319"/>
                  <a:gd name="connsiteY361" fmla="*/ 3539640 h 5486437"/>
                  <a:gd name="connsiteX362" fmla="*/ 5087944 w 5486319"/>
                  <a:gd name="connsiteY362" fmla="*/ 3420889 h 5486437"/>
                  <a:gd name="connsiteX363" fmla="*/ 5113240 w 5486319"/>
                  <a:gd name="connsiteY363" fmla="*/ 3496740 h 5486437"/>
                  <a:gd name="connsiteX364" fmla="*/ 5132337 w 5486319"/>
                  <a:gd name="connsiteY364" fmla="*/ 3614385 h 5486437"/>
                  <a:gd name="connsiteX365" fmla="*/ 5023382 w 5486319"/>
                  <a:gd name="connsiteY365" fmla="*/ 3877457 h 5486437"/>
                  <a:gd name="connsiteX366" fmla="*/ 4778381 w 5486319"/>
                  <a:gd name="connsiteY366" fmla="*/ 3320884 h 5486437"/>
                  <a:gd name="connsiteX367" fmla="*/ 4778381 w 5486319"/>
                  <a:gd name="connsiteY367" fmla="*/ 3185673 h 5486437"/>
                  <a:gd name="connsiteX368" fmla="*/ 4866861 w 5486319"/>
                  <a:gd name="connsiteY368" fmla="*/ 3185673 h 5486437"/>
                  <a:gd name="connsiteX369" fmla="*/ 4955341 w 5486319"/>
                  <a:gd name="connsiteY369" fmla="*/ 3274153 h 5486437"/>
                  <a:gd name="connsiteX370" fmla="*/ 4866861 w 5486319"/>
                  <a:gd name="connsiteY370" fmla="*/ 3362633 h 5486437"/>
                  <a:gd name="connsiteX371" fmla="*/ 4777117 w 5486319"/>
                  <a:gd name="connsiteY371" fmla="*/ 3362633 h 5486437"/>
                  <a:gd name="connsiteX372" fmla="*/ 4778381 w 5486319"/>
                  <a:gd name="connsiteY372" fmla="*/ 3320881 h 5486437"/>
                  <a:gd name="connsiteX373" fmla="*/ 4601386 w 5486319"/>
                  <a:gd name="connsiteY373" fmla="*/ 2300805 h 5486437"/>
                  <a:gd name="connsiteX374" fmla="*/ 4955347 w 5486319"/>
                  <a:gd name="connsiteY374" fmla="*/ 2654766 h 5486437"/>
                  <a:gd name="connsiteX375" fmla="*/ 4955347 w 5486319"/>
                  <a:gd name="connsiteY375" fmla="*/ 2691429 h 5486437"/>
                  <a:gd name="connsiteX376" fmla="*/ 5038661 w 5486319"/>
                  <a:gd name="connsiteY376" fmla="*/ 2774743 h 5486437"/>
                  <a:gd name="connsiteX377" fmla="*/ 5132308 w 5486319"/>
                  <a:gd name="connsiteY377" fmla="*/ 3000841 h 5486437"/>
                  <a:gd name="connsiteX378" fmla="*/ 5098554 w 5486319"/>
                  <a:gd name="connsiteY378" fmla="*/ 3143860 h 5486437"/>
                  <a:gd name="connsiteX379" fmla="*/ 5098286 w 5486319"/>
                  <a:gd name="connsiteY379" fmla="*/ 3144396 h 5486437"/>
                  <a:gd name="connsiteX380" fmla="*/ 4866868 w 5486319"/>
                  <a:gd name="connsiteY380" fmla="*/ 3008725 h 5486437"/>
                  <a:gd name="connsiteX381" fmla="*/ 4778388 w 5486319"/>
                  <a:gd name="connsiteY381" fmla="*/ 3008725 h 5486437"/>
                  <a:gd name="connsiteX382" fmla="*/ 4778388 w 5486319"/>
                  <a:gd name="connsiteY382" fmla="*/ 2990164 h 5486437"/>
                  <a:gd name="connsiteX383" fmla="*/ 4542227 w 5486319"/>
                  <a:gd name="connsiteY383" fmla="*/ 2726288 h 5486437"/>
                  <a:gd name="connsiteX384" fmla="*/ 4276363 w 5486319"/>
                  <a:gd name="connsiteY384" fmla="*/ 2696744 h 5486437"/>
                  <a:gd name="connsiteX385" fmla="*/ 3690562 w 5486319"/>
                  <a:gd name="connsiteY385" fmla="*/ 2415194 h 5486437"/>
                  <a:gd name="connsiteX386" fmla="*/ 3565423 w 5486319"/>
                  <a:gd name="connsiteY386" fmla="*/ 2540333 h 5486437"/>
                  <a:gd name="connsiteX387" fmla="*/ 3644565 w 5486319"/>
                  <a:gd name="connsiteY387" fmla="*/ 2612396 h 5486437"/>
                  <a:gd name="connsiteX388" fmla="*/ 3491406 w 5486319"/>
                  <a:gd name="connsiteY388" fmla="*/ 2704282 h 5486437"/>
                  <a:gd name="connsiteX389" fmla="*/ 3362515 w 5486319"/>
                  <a:gd name="connsiteY389" fmla="*/ 2931909 h 5486437"/>
                  <a:gd name="connsiteX390" fmla="*/ 3362553 w 5486319"/>
                  <a:gd name="connsiteY390" fmla="*/ 3008716 h 5486437"/>
                  <a:gd name="connsiteX391" fmla="*/ 3274074 w 5486319"/>
                  <a:gd name="connsiteY391" fmla="*/ 3008716 h 5486437"/>
                  <a:gd name="connsiteX392" fmla="*/ 3042616 w 5486319"/>
                  <a:gd name="connsiteY392" fmla="*/ 3144387 h 5486437"/>
                  <a:gd name="connsiteX393" fmla="*/ 3042348 w 5486319"/>
                  <a:gd name="connsiteY393" fmla="*/ 3143851 h 5486437"/>
                  <a:gd name="connsiteX394" fmla="*/ 3008594 w 5486319"/>
                  <a:gd name="connsiteY394" fmla="*/ 3000833 h 5486437"/>
                  <a:gd name="connsiteX395" fmla="*/ 3102241 w 5486319"/>
                  <a:gd name="connsiteY395" fmla="*/ 2774734 h 5486437"/>
                  <a:gd name="connsiteX396" fmla="*/ 3185555 w 5486319"/>
                  <a:gd name="connsiteY396" fmla="*/ 2691420 h 5486437"/>
                  <a:gd name="connsiteX397" fmla="*/ 3185555 w 5486319"/>
                  <a:gd name="connsiteY397" fmla="*/ 2654758 h 5486437"/>
                  <a:gd name="connsiteX398" fmla="*/ 3539516 w 5486319"/>
                  <a:gd name="connsiteY398" fmla="*/ 2300796 h 5486437"/>
                  <a:gd name="connsiteX399" fmla="*/ 3566305 w 5486319"/>
                  <a:gd name="connsiteY399" fmla="*/ 2300796 h 5486437"/>
                  <a:gd name="connsiteX400" fmla="*/ 3633163 w 5486319"/>
                  <a:gd name="connsiteY400" fmla="*/ 2256212 h 5486437"/>
                  <a:gd name="connsiteX401" fmla="*/ 4070478 w 5486319"/>
                  <a:gd name="connsiteY401" fmla="*/ 2123793 h 5486437"/>
                  <a:gd name="connsiteX402" fmla="*/ 4507754 w 5486319"/>
                  <a:gd name="connsiteY402" fmla="*/ 2256212 h 5486437"/>
                  <a:gd name="connsiteX403" fmla="*/ 4574612 w 5486319"/>
                  <a:gd name="connsiteY403" fmla="*/ 2300796 h 5486437"/>
                  <a:gd name="connsiteX404" fmla="*/ 4866869 w 5486319"/>
                  <a:gd name="connsiteY404" fmla="*/ 531049 h 5486437"/>
                  <a:gd name="connsiteX405" fmla="*/ 4955349 w 5486319"/>
                  <a:gd name="connsiteY405" fmla="*/ 619529 h 5486437"/>
                  <a:gd name="connsiteX406" fmla="*/ 4955349 w 5486319"/>
                  <a:gd name="connsiteY406" fmla="*/ 796524 h 5486437"/>
                  <a:gd name="connsiteX407" fmla="*/ 4866869 w 5486319"/>
                  <a:gd name="connsiteY407" fmla="*/ 885004 h 5486437"/>
                  <a:gd name="connsiteX408" fmla="*/ 4857569 w 5486319"/>
                  <a:gd name="connsiteY408" fmla="*/ 884430 h 5486437"/>
                  <a:gd name="connsiteX409" fmla="*/ 4778389 w 5486319"/>
                  <a:gd name="connsiteY409" fmla="*/ 763494 h 5486437"/>
                  <a:gd name="connsiteX410" fmla="*/ 4778389 w 5486319"/>
                  <a:gd name="connsiteY410" fmla="*/ 619525 h 5486437"/>
                  <a:gd name="connsiteX411" fmla="*/ 4866869 w 5486319"/>
                  <a:gd name="connsiteY411" fmla="*/ 531045 h 5486437"/>
                  <a:gd name="connsiteX412" fmla="*/ 4512908 w 5486319"/>
                  <a:gd name="connsiteY412" fmla="*/ 531049 h 5486437"/>
                  <a:gd name="connsiteX413" fmla="*/ 4601388 w 5486319"/>
                  <a:gd name="connsiteY413" fmla="*/ 619529 h 5486437"/>
                  <a:gd name="connsiteX414" fmla="*/ 4601388 w 5486319"/>
                  <a:gd name="connsiteY414" fmla="*/ 708009 h 5486437"/>
                  <a:gd name="connsiteX415" fmla="*/ 4424393 w 5486319"/>
                  <a:gd name="connsiteY415" fmla="*/ 745054 h 5486437"/>
                  <a:gd name="connsiteX416" fmla="*/ 4424431 w 5486319"/>
                  <a:gd name="connsiteY416" fmla="*/ 619533 h 5486437"/>
                  <a:gd name="connsiteX417" fmla="*/ 4512911 w 5486319"/>
                  <a:gd name="connsiteY417" fmla="*/ 531053 h 5486437"/>
                  <a:gd name="connsiteX418" fmla="*/ 4471768 w 5486319"/>
                  <a:gd name="connsiteY418" fmla="*/ 1592962 h 5486437"/>
                  <a:gd name="connsiteX419" fmla="*/ 4468324 w 5486319"/>
                  <a:gd name="connsiteY419" fmla="*/ 1587795 h 5486437"/>
                  <a:gd name="connsiteX420" fmla="*/ 4335944 w 5486319"/>
                  <a:gd name="connsiteY420" fmla="*/ 1150480 h 5486437"/>
                  <a:gd name="connsiteX421" fmla="*/ 4601428 w 5486319"/>
                  <a:gd name="connsiteY421" fmla="*/ 884997 h 5486437"/>
                  <a:gd name="connsiteX422" fmla="*/ 4624122 w 5486319"/>
                  <a:gd name="connsiteY422" fmla="*/ 884997 h 5486437"/>
                  <a:gd name="connsiteX423" fmla="*/ 4689907 w 5486319"/>
                  <a:gd name="connsiteY423" fmla="*/ 950783 h 5486437"/>
                  <a:gd name="connsiteX424" fmla="*/ 4644941 w 5486319"/>
                  <a:gd name="connsiteY424" fmla="*/ 1013202 h 5486437"/>
                  <a:gd name="connsiteX425" fmla="*/ 4484973 w 5486319"/>
                  <a:gd name="connsiteY425" fmla="*/ 1066512 h 5486437"/>
                  <a:gd name="connsiteX426" fmla="*/ 4540961 w 5486319"/>
                  <a:gd name="connsiteY426" fmla="*/ 1234405 h 5486437"/>
                  <a:gd name="connsiteX427" fmla="*/ 4700929 w 5486319"/>
                  <a:gd name="connsiteY427" fmla="*/ 1181095 h 5486437"/>
                  <a:gd name="connsiteX428" fmla="*/ 4840764 w 5486319"/>
                  <a:gd name="connsiteY428" fmla="*/ 1060541 h 5486437"/>
                  <a:gd name="connsiteX429" fmla="*/ 4866865 w 5486319"/>
                  <a:gd name="connsiteY429" fmla="*/ 1061996 h 5486437"/>
                  <a:gd name="connsiteX430" fmla="*/ 5043860 w 5486319"/>
                  <a:gd name="connsiteY430" fmla="*/ 994181 h 5486437"/>
                  <a:gd name="connsiteX431" fmla="*/ 5220855 w 5486319"/>
                  <a:gd name="connsiteY431" fmla="*/ 1061996 h 5486437"/>
                  <a:gd name="connsiteX432" fmla="*/ 5309335 w 5486319"/>
                  <a:gd name="connsiteY432" fmla="*/ 1046764 h 5486437"/>
                  <a:gd name="connsiteX433" fmla="*/ 5309335 w 5486319"/>
                  <a:gd name="connsiteY433" fmla="*/ 1306584 h 5486437"/>
                  <a:gd name="connsiteX434" fmla="*/ 5252389 w 5486319"/>
                  <a:gd name="connsiteY434" fmla="*/ 1592955 h 5486437"/>
                  <a:gd name="connsiteX435" fmla="*/ 5220828 w 5486319"/>
                  <a:gd name="connsiteY435" fmla="*/ 885040 h 5486437"/>
                  <a:gd name="connsiteX436" fmla="*/ 5132348 w 5486319"/>
                  <a:gd name="connsiteY436" fmla="*/ 796560 h 5486437"/>
                  <a:gd name="connsiteX437" fmla="*/ 5132348 w 5486319"/>
                  <a:gd name="connsiteY437" fmla="*/ 619564 h 5486437"/>
                  <a:gd name="connsiteX438" fmla="*/ 5220828 w 5486319"/>
                  <a:gd name="connsiteY438" fmla="*/ 531085 h 5486437"/>
                  <a:gd name="connsiteX439" fmla="*/ 5309308 w 5486319"/>
                  <a:gd name="connsiteY439" fmla="*/ 619564 h 5486437"/>
                  <a:gd name="connsiteX440" fmla="*/ 5309308 w 5486319"/>
                  <a:gd name="connsiteY440" fmla="*/ 796560 h 5486437"/>
                  <a:gd name="connsiteX441" fmla="*/ 5220828 w 5486319"/>
                  <a:gd name="connsiteY441" fmla="*/ 885040 h 5486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5486319" h="5486437">
                    <a:moveTo>
                      <a:pt x="5220896" y="353974"/>
                    </a:moveTo>
                    <a:cubicBezTo>
                      <a:pt x="5152966" y="353974"/>
                      <a:pt x="5090926" y="379653"/>
                      <a:pt x="5043900" y="421789"/>
                    </a:cubicBezTo>
                    <a:cubicBezTo>
                      <a:pt x="4996943" y="379653"/>
                      <a:pt x="4934868" y="353974"/>
                      <a:pt x="4866944" y="353974"/>
                    </a:cubicBezTo>
                    <a:cubicBezTo>
                      <a:pt x="4799015" y="353974"/>
                      <a:pt x="4736975" y="379653"/>
                      <a:pt x="4689949" y="421789"/>
                    </a:cubicBezTo>
                    <a:cubicBezTo>
                      <a:pt x="4642992" y="379653"/>
                      <a:pt x="4580917" y="353974"/>
                      <a:pt x="4512993" y="353974"/>
                    </a:cubicBezTo>
                    <a:cubicBezTo>
                      <a:pt x="4366614" y="353974"/>
                      <a:pt x="4247510" y="473068"/>
                      <a:pt x="4247510" y="619457"/>
                    </a:cubicBezTo>
                    <a:lnTo>
                      <a:pt x="4247510" y="796452"/>
                    </a:lnTo>
                    <a:cubicBezTo>
                      <a:pt x="4247510" y="822017"/>
                      <a:pt x="4251261" y="847236"/>
                      <a:pt x="4258379" y="871461"/>
                    </a:cubicBezTo>
                    <a:cubicBezTo>
                      <a:pt x="4196305" y="947580"/>
                      <a:pt x="4159026" y="1044713"/>
                      <a:pt x="4159026" y="1150376"/>
                    </a:cubicBezTo>
                    <a:cubicBezTo>
                      <a:pt x="4159026" y="1341577"/>
                      <a:pt x="4215092" y="1526723"/>
                      <a:pt x="4321140" y="1685809"/>
                    </a:cubicBezTo>
                    <a:lnTo>
                      <a:pt x="4335989" y="1708120"/>
                    </a:lnTo>
                    <a:lnTo>
                      <a:pt x="4335989" y="1984047"/>
                    </a:lnTo>
                    <a:cubicBezTo>
                      <a:pt x="4250263" y="1959554"/>
                      <a:pt x="4161090" y="1946810"/>
                      <a:pt x="4070505" y="1946810"/>
                    </a:cubicBezTo>
                    <a:cubicBezTo>
                      <a:pt x="3879304" y="1946810"/>
                      <a:pt x="3694158" y="2002876"/>
                      <a:pt x="3535072" y="2108923"/>
                    </a:cubicBezTo>
                    <a:lnTo>
                      <a:pt x="3511689" y="2124499"/>
                    </a:lnTo>
                    <a:cubicBezTo>
                      <a:pt x="3459642" y="2127216"/>
                      <a:pt x="3409622" y="2137510"/>
                      <a:pt x="3362586" y="2154196"/>
                    </a:cubicBezTo>
                    <a:lnTo>
                      <a:pt x="3362586" y="1878455"/>
                    </a:lnTo>
                    <a:cubicBezTo>
                      <a:pt x="3478310" y="1639611"/>
                      <a:pt x="3539581" y="1373981"/>
                      <a:pt x="3539581" y="1108576"/>
                    </a:cubicBezTo>
                    <a:lnTo>
                      <a:pt x="3539581" y="265483"/>
                    </a:lnTo>
                    <a:cubicBezTo>
                      <a:pt x="3539581" y="119104"/>
                      <a:pt x="3420487" y="0"/>
                      <a:pt x="3274098" y="0"/>
                    </a:cubicBezTo>
                    <a:cubicBezTo>
                      <a:pt x="3206169" y="0"/>
                      <a:pt x="3144130" y="25679"/>
                      <a:pt x="3097103" y="67815"/>
                    </a:cubicBezTo>
                    <a:cubicBezTo>
                      <a:pt x="3050145" y="25679"/>
                      <a:pt x="2988110" y="0"/>
                      <a:pt x="2920177" y="0"/>
                    </a:cubicBezTo>
                    <a:cubicBezTo>
                      <a:pt x="2852243" y="0"/>
                      <a:pt x="2790208" y="25679"/>
                      <a:pt x="2743181" y="67815"/>
                    </a:cubicBezTo>
                    <a:cubicBezTo>
                      <a:pt x="2696185" y="25679"/>
                      <a:pt x="2634149" y="0"/>
                      <a:pt x="2566186" y="0"/>
                    </a:cubicBezTo>
                    <a:cubicBezTo>
                      <a:pt x="2498257" y="0"/>
                      <a:pt x="2436217" y="25679"/>
                      <a:pt x="2389191" y="67815"/>
                    </a:cubicBezTo>
                    <a:cubicBezTo>
                      <a:pt x="2342233" y="25679"/>
                      <a:pt x="2280198" y="0"/>
                      <a:pt x="2212235" y="0"/>
                    </a:cubicBezTo>
                    <a:cubicBezTo>
                      <a:pt x="2065856" y="0"/>
                      <a:pt x="1946752" y="119094"/>
                      <a:pt x="1946752" y="265483"/>
                    </a:cubicBezTo>
                    <a:lnTo>
                      <a:pt x="1946752" y="442478"/>
                    </a:lnTo>
                    <a:cubicBezTo>
                      <a:pt x="1946752" y="471640"/>
                      <a:pt x="1951421" y="500036"/>
                      <a:pt x="1960452" y="526979"/>
                    </a:cubicBezTo>
                    <a:cubicBezTo>
                      <a:pt x="1843083" y="639763"/>
                      <a:pt x="1769790" y="798124"/>
                      <a:pt x="1769790" y="973395"/>
                    </a:cubicBezTo>
                    <a:lnTo>
                      <a:pt x="1769790" y="1003744"/>
                    </a:lnTo>
                    <a:cubicBezTo>
                      <a:pt x="1769790" y="1337728"/>
                      <a:pt x="1895243" y="1652462"/>
                      <a:pt x="2123751" y="1894137"/>
                    </a:cubicBezTo>
                    <a:lnTo>
                      <a:pt x="2123751" y="2217904"/>
                    </a:lnTo>
                    <a:cubicBezTo>
                      <a:pt x="1935763" y="2049442"/>
                      <a:pt x="1687553" y="1946797"/>
                      <a:pt x="1415829" y="1946797"/>
                    </a:cubicBezTo>
                    <a:cubicBezTo>
                      <a:pt x="1355516" y="1946797"/>
                      <a:pt x="1296422" y="1951925"/>
                      <a:pt x="1238834" y="1961646"/>
                    </a:cubicBezTo>
                    <a:lnTo>
                      <a:pt x="1238834" y="1701522"/>
                    </a:lnTo>
                    <a:cubicBezTo>
                      <a:pt x="1296737" y="1578519"/>
                      <a:pt x="1327314" y="1442436"/>
                      <a:pt x="1327314" y="1306501"/>
                    </a:cubicBezTo>
                    <a:lnTo>
                      <a:pt x="1327352" y="796403"/>
                    </a:lnTo>
                    <a:lnTo>
                      <a:pt x="1327352" y="619447"/>
                    </a:lnTo>
                    <a:cubicBezTo>
                      <a:pt x="1327352" y="473068"/>
                      <a:pt x="1208258" y="353964"/>
                      <a:pt x="1061869" y="353964"/>
                    </a:cubicBezTo>
                    <a:cubicBezTo>
                      <a:pt x="993940" y="353964"/>
                      <a:pt x="931900" y="379643"/>
                      <a:pt x="884874" y="421779"/>
                    </a:cubicBezTo>
                    <a:cubicBezTo>
                      <a:pt x="837878" y="379643"/>
                      <a:pt x="775842" y="353964"/>
                      <a:pt x="707918" y="353964"/>
                    </a:cubicBezTo>
                    <a:cubicBezTo>
                      <a:pt x="639989" y="353964"/>
                      <a:pt x="577949" y="379643"/>
                      <a:pt x="530923" y="421779"/>
                    </a:cubicBezTo>
                    <a:cubicBezTo>
                      <a:pt x="483927" y="379643"/>
                      <a:pt x="421890" y="353964"/>
                      <a:pt x="353967" y="353964"/>
                    </a:cubicBezTo>
                    <a:cubicBezTo>
                      <a:pt x="207588" y="353964"/>
                      <a:pt x="88484" y="473058"/>
                      <a:pt x="88484" y="619447"/>
                    </a:cubicBezTo>
                    <a:lnTo>
                      <a:pt x="88484" y="796442"/>
                    </a:lnTo>
                    <a:cubicBezTo>
                      <a:pt x="88484" y="822007"/>
                      <a:pt x="92234" y="847227"/>
                      <a:pt x="99353" y="871451"/>
                    </a:cubicBezTo>
                    <a:cubicBezTo>
                      <a:pt x="37279" y="947570"/>
                      <a:pt x="0" y="1044704"/>
                      <a:pt x="0" y="1150366"/>
                    </a:cubicBezTo>
                    <a:cubicBezTo>
                      <a:pt x="0" y="1341567"/>
                      <a:pt x="56066" y="1526713"/>
                      <a:pt x="162113" y="1685799"/>
                    </a:cubicBezTo>
                    <a:lnTo>
                      <a:pt x="177000" y="1708110"/>
                    </a:lnTo>
                    <a:lnTo>
                      <a:pt x="177000" y="2300759"/>
                    </a:lnTo>
                    <a:lnTo>
                      <a:pt x="353995" y="2300759"/>
                    </a:lnTo>
                    <a:lnTo>
                      <a:pt x="353995" y="1769803"/>
                    </a:lnTo>
                    <a:lnTo>
                      <a:pt x="1061917" y="1769803"/>
                    </a:lnTo>
                    <a:lnTo>
                      <a:pt x="1061917" y="2007540"/>
                    </a:lnTo>
                    <a:cubicBezTo>
                      <a:pt x="649859" y="2153616"/>
                      <a:pt x="353956" y="2547226"/>
                      <a:pt x="353956" y="3008710"/>
                    </a:cubicBezTo>
                    <a:lnTo>
                      <a:pt x="353956" y="3203546"/>
                    </a:lnTo>
                    <a:cubicBezTo>
                      <a:pt x="353956" y="3415253"/>
                      <a:pt x="314079" y="3622296"/>
                      <a:pt x="235469" y="3818856"/>
                    </a:cubicBezTo>
                    <a:cubicBezTo>
                      <a:pt x="196664" y="3915870"/>
                      <a:pt x="176992" y="4018051"/>
                      <a:pt x="176992" y="4122528"/>
                    </a:cubicBezTo>
                    <a:cubicBezTo>
                      <a:pt x="176992" y="4322645"/>
                      <a:pt x="248634" y="4511808"/>
                      <a:pt x="379519" y="4660950"/>
                    </a:cubicBezTo>
                    <a:cubicBezTo>
                      <a:pt x="362910" y="4728994"/>
                      <a:pt x="353954" y="4799834"/>
                      <a:pt x="353954" y="4872509"/>
                    </a:cubicBezTo>
                    <a:lnTo>
                      <a:pt x="353954" y="5486438"/>
                    </a:lnTo>
                    <a:lnTo>
                      <a:pt x="2477681" y="5486438"/>
                    </a:lnTo>
                    <a:lnTo>
                      <a:pt x="2477681" y="4872509"/>
                    </a:lnTo>
                    <a:cubicBezTo>
                      <a:pt x="2477681" y="4799796"/>
                      <a:pt x="2468726" y="4729001"/>
                      <a:pt x="2452154" y="4660950"/>
                    </a:cubicBezTo>
                    <a:cubicBezTo>
                      <a:pt x="2582995" y="4511808"/>
                      <a:pt x="2654681" y="4322645"/>
                      <a:pt x="2654681" y="4122528"/>
                    </a:cubicBezTo>
                    <a:cubicBezTo>
                      <a:pt x="2654681" y="4018051"/>
                      <a:pt x="2635010" y="3915867"/>
                      <a:pt x="2596204" y="3818856"/>
                    </a:cubicBezTo>
                    <a:cubicBezTo>
                      <a:pt x="2517559" y="3622306"/>
                      <a:pt x="2477678" y="3415263"/>
                      <a:pt x="2477678" y="3203546"/>
                    </a:cubicBezTo>
                    <a:lnTo>
                      <a:pt x="2477678" y="3008710"/>
                    </a:lnTo>
                    <a:cubicBezTo>
                      <a:pt x="2477678" y="2792145"/>
                      <a:pt x="2412466" y="2590529"/>
                      <a:pt x="2300683" y="2422410"/>
                    </a:cubicBezTo>
                    <a:lnTo>
                      <a:pt x="2300721" y="1946827"/>
                    </a:lnTo>
                    <a:lnTo>
                      <a:pt x="3185638" y="1946827"/>
                    </a:lnTo>
                    <a:lnTo>
                      <a:pt x="3185638" y="2259337"/>
                    </a:lnTo>
                    <a:cubicBezTo>
                      <a:pt x="3085903" y="2348698"/>
                      <a:pt x="3020047" y="2475099"/>
                      <a:pt x="3010014" y="2616737"/>
                    </a:cubicBezTo>
                    <a:lnTo>
                      <a:pt x="2977178" y="2649573"/>
                    </a:lnTo>
                    <a:cubicBezTo>
                      <a:pt x="2883302" y="2743373"/>
                      <a:pt x="2831642" y="2868137"/>
                      <a:pt x="2831642" y="3000820"/>
                    </a:cubicBezTo>
                    <a:cubicBezTo>
                      <a:pt x="2831642" y="3077513"/>
                      <a:pt x="2849782" y="3154361"/>
                      <a:pt x="2884072" y="3222980"/>
                    </a:cubicBezTo>
                    <a:lnTo>
                      <a:pt x="2913081" y="3280959"/>
                    </a:lnTo>
                    <a:lnTo>
                      <a:pt x="2859809" y="3440770"/>
                    </a:lnTo>
                    <a:cubicBezTo>
                      <a:pt x="2841133" y="3496836"/>
                      <a:pt x="2831642" y="3555240"/>
                      <a:pt x="2831642" y="3614366"/>
                    </a:cubicBezTo>
                    <a:cubicBezTo>
                      <a:pt x="2831642" y="3761019"/>
                      <a:pt x="2888741" y="3898865"/>
                      <a:pt x="2992452" y="4002539"/>
                    </a:cubicBezTo>
                    <a:lnTo>
                      <a:pt x="3010248" y="4020334"/>
                    </a:lnTo>
                    <a:cubicBezTo>
                      <a:pt x="3018973" y="4124546"/>
                      <a:pt x="3063290" y="4221979"/>
                      <a:pt x="3134622" y="4296947"/>
                    </a:cubicBezTo>
                    <a:cubicBezTo>
                      <a:pt x="3055097" y="4410496"/>
                      <a:pt x="3008641" y="4548224"/>
                      <a:pt x="3008641" y="4695534"/>
                    </a:cubicBezTo>
                    <a:lnTo>
                      <a:pt x="3008641" y="5486428"/>
                    </a:lnTo>
                    <a:lnTo>
                      <a:pt x="5132368" y="5486428"/>
                    </a:lnTo>
                    <a:lnTo>
                      <a:pt x="5132368" y="4695534"/>
                    </a:lnTo>
                    <a:cubicBezTo>
                      <a:pt x="5132368" y="4548273"/>
                      <a:pt x="5085908" y="4410496"/>
                      <a:pt x="5006386" y="4296947"/>
                    </a:cubicBezTo>
                    <a:cubicBezTo>
                      <a:pt x="5077722" y="4221976"/>
                      <a:pt x="5122042" y="4124536"/>
                      <a:pt x="5130761" y="4020334"/>
                    </a:cubicBezTo>
                    <a:lnTo>
                      <a:pt x="5148556" y="4002539"/>
                    </a:lnTo>
                    <a:cubicBezTo>
                      <a:pt x="5252230" y="3898865"/>
                      <a:pt x="5309367" y="3760980"/>
                      <a:pt x="5309367" y="3614366"/>
                    </a:cubicBezTo>
                    <a:cubicBezTo>
                      <a:pt x="5309367" y="3555238"/>
                      <a:pt x="5299876" y="3496839"/>
                      <a:pt x="5281200" y="3440770"/>
                    </a:cubicBezTo>
                    <a:lnTo>
                      <a:pt x="5227928" y="3280959"/>
                    </a:lnTo>
                    <a:lnTo>
                      <a:pt x="5256937" y="3222980"/>
                    </a:lnTo>
                    <a:cubicBezTo>
                      <a:pt x="5291265" y="3154362"/>
                      <a:pt x="5309367" y="3077551"/>
                      <a:pt x="5309367" y="3000820"/>
                    </a:cubicBezTo>
                    <a:cubicBezTo>
                      <a:pt x="5309367" y="2868137"/>
                      <a:pt x="5257703" y="2743419"/>
                      <a:pt x="5163860" y="2649573"/>
                    </a:cubicBezTo>
                    <a:lnTo>
                      <a:pt x="5131023" y="2616737"/>
                    </a:lnTo>
                    <a:cubicBezTo>
                      <a:pt x="5112118" y="2350832"/>
                      <a:pt x="4896539" y="2138401"/>
                      <a:pt x="4629302" y="2124509"/>
                    </a:cubicBezTo>
                    <a:lnTo>
                      <a:pt x="4605919" y="2108933"/>
                    </a:lnTo>
                    <a:cubicBezTo>
                      <a:pt x="4575801" y="2088879"/>
                      <a:pt x="4544764" y="2070586"/>
                      <a:pt x="4512923" y="2054130"/>
                    </a:cubicBezTo>
                    <a:lnTo>
                      <a:pt x="4512923" y="1769817"/>
                    </a:lnTo>
                    <a:lnTo>
                      <a:pt x="5220845" y="1769817"/>
                    </a:lnTo>
                    <a:lnTo>
                      <a:pt x="5220845" y="2300773"/>
                    </a:lnTo>
                    <a:lnTo>
                      <a:pt x="5397840" y="2300773"/>
                    </a:lnTo>
                    <a:lnTo>
                      <a:pt x="5397840" y="1701501"/>
                    </a:lnTo>
                    <a:cubicBezTo>
                      <a:pt x="5455743" y="1578498"/>
                      <a:pt x="5486320" y="1442416"/>
                      <a:pt x="5486320" y="1306480"/>
                    </a:cubicBezTo>
                    <a:lnTo>
                      <a:pt x="5486320" y="619456"/>
                    </a:lnTo>
                    <a:cubicBezTo>
                      <a:pt x="5486320" y="473077"/>
                      <a:pt x="5367226" y="353973"/>
                      <a:pt x="5220837" y="353973"/>
                    </a:cubicBezTo>
                    <a:close/>
                    <a:moveTo>
                      <a:pt x="1061812" y="530969"/>
                    </a:moveTo>
                    <a:cubicBezTo>
                      <a:pt x="1110607" y="530969"/>
                      <a:pt x="1150292" y="570655"/>
                      <a:pt x="1150292" y="619449"/>
                    </a:cubicBezTo>
                    <a:lnTo>
                      <a:pt x="1150292" y="796444"/>
                    </a:lnTo>
                    <a:cubicBezTo>
                      <a:pt x="1150292" y="845239"/>
                      <a:pt x="1110606" y="884924"/>
                      <a:pt x="1061812" y="884924"/>
                    </a:cubicBezTo>
                    <a:cubicBezTo>
                      <a:pt x="1013019" y="884924"/>
                      <a:pt x="973332" y="845238"/>
                      <a:pt x="973332" y="796444"/>
                    </a:cubicBezTo>
                    <a:lnTo>
                      <a:pt x="973332" y="619449"/>
                    </a:lnTo>
                    <a:cubicBezTo>
                      <a:pt x="973332" y="570654"/>
                      <a:pt x="1013019" y="530969"/>
                      <a:pt x="1061812" y="530969"/>
                    </a:cubicBezTo>
                    <a:close/>
                    <a:moveTo>
                      <a:pt x="707851" y="530969"/>
                    </a:moveTo>
                    <a:cubicBezTo>
                      <a:pt x="756646" y="530969"/>
                      <a:pt x="796331" y="570655"/>
                      <a:pt x="796331" y="619449"/>
                    </a:cubicBezTo>
                    <a:lnTo>
                      <a:pt x="796331" y="796444"/>
                    </a:lnTo>
                    <a:cubicBezTo>
                      <a:pt x="796331" y="845239"/>
                      <a:pt x="756645" y="884924"/>
                      <a:pt x="707851" y="884924"/>
                    </a:cubicBezTo>
                    <a:cubicBezTo>
                      <a:pt x="704713" y="884924"/>
                      <a:pt x="701613" y="884656"/>
                      <a:pt x="698552" y="884350"/>
                    </a:cubicBezTo>
                    <a:cubicBezTo>
                      <a:pt x="684890" y="836360"/>
                      <a:pt x="656876" y="794377"/>
                      <a:pt x="619371" y="763414"/>
                    </a:cubicBezTo>
                    <a:lnTo>
                      <a:pt x="619371" y="619445"/>
                    </a:lnTo>
                    <a:cubicBezTo>
                      <a:pt x="619371" y="570650"/>
                      <a:pt x="659058" y="530965"/>
                      <a:pt x="707851" y="530965"/>
                    </a:cubicBezTo>
                    <a:close/>
                    <a:moveTo>
                      <a:pt x="353890" y="530969"/>
                    </a:moveTo>
                    <a:cubicBezTo>
                      <a:pt x="402685" y="530969"/>
                      <a:pt x="442370" y="570655"/>
                      <a:pt x="442370" y="619449"/>
                    </a:cubicBezTo>
                    <a:lnTo>
                      <a:pt x="442370" y="707929"/>
                    </a:lnTo>
                    <a:cubicBezTo>
                      <a:pt x="379454" y="707929"/>
                      <a:pt x="319642" y="721209"/>
                      <a:pt x="265375" y="744974"/>
                    </a:cubicBezTo>
                    <a:lnTo>
                      <a:pt x="265413" y="619453"/>
                    </a:lnTo>
                    <a:cubicBezTo>
                      <a:pt x="265413" y="570658"/>
                      <a:pt x="305100" y="530973"/>
                      <a:pt x="353893" y="530973"/>
                    </a:cubicBezTo>
                    <a:close/>
                    <a:moveTo>
                      <a:pt x="312750" y="1592881"/>
                    </a:moveTo>
                    <a:lnTo>
                      <a:pt x="309306" y="1587715"/>
                    </a:lnTo>
                    <a:cubicBezTo>
                      <a:pt x="222701" y="1457746"/>
                      <a:pt x="176927" y="1306547"/>
                      <a:pt x="176927" y="1150400"/>
                    </a:cubicBezTo>
                    <a:cubicBezTo>
                      <a:pt x="176927" y="1004021"/>
                      <a:pt x="296021" y="884917"/>
                      <a:pt x="442410" y="884917"/>
                    </a:cubicBezTo>
                    <a:lnTo>
                      <a:pt x="465104" y="884917"/>
                    </a:lnTo>
                    <a:cubicBezTo>
                      <a:pt x="501346" y="884955"/>
                      <a:pt x="530890" y="914461"/>
                      <a:pt x="530890" y="950703"/>
                    </a:cubicBezTo>
                    <a:cubicBezTo>
                      <a:pt x="530890" y="979060"/>
                      <a:pt x="512826" y="1004127"/>
                      <a:pt x="485923" y="1013121"/>
                    </a:cubicBezTo>
                    <a:lnTo>
                      <a:pt x="325916" y="1066470"/>
                    </a:lnTo>
                    <a:lnTo>
                      <a:pt x="381905" y="1234363"/>
                    </a:lnTo>
                    <a:lnTo>
                      <a:pt x="541873" y="1181053"/>
                    </a:lnTo>
                    <a:cubicBezTo>
                      <a:pt x="604062" y="1160311"/>
                      <a:pt x="653472" y="1116262"/>
                      <a:pt x="681707" y="1060499"/>
                    </a:cubicBezTo>
                    <a:cubicBezTo>
                      <a:pt x="690356" y="1061341"/>
                      <a:pt x="699081" y="1061915"/>
                      <a:pt x="707846" y="1061915"/>
                    </a:cubicBezTo>
                    <a:cubicBezTo>
                      <a:pt x="775775" y="1061915"/>
                      <a:pt x="837815" y="1036236"/>
                      <a:pt x="884841" y="994100"/>
                    </a:cubicBezTo>
                    <a:cubicBezTo>
                      <a:pt x="931837" y="1036236"/>
                      <a:pt x="993873" y="1061915"/>
                      <a:pt x="1061797" y="1061915"/>
                    </a:cubicBezTo>
                    <a:cubicBezTo>
                      <a:pt x="1092796" y="1061915"/>
                      <a:pt x="1122608" y="1056519"/>
                      <a:pt x="1150277" y="1046684"/>
                    </a:cubicBezTo>
                    <a:lnTo>
                      <a:pt x="1150277" y="1306504"/>
                    </a:lnTo>
                    <a:cubicBezTo>
                      <a:pt x="1150277" y="1404399"/>
                      <a:pt x="1130645" y="1502329"/>
                      <a:pt x="1093331" y="1592874"/>
                    </a:cubicBezTo>
                    <a:close/>
                    <a:moveTo>
                      <a:pt x="3274133" y="176998"/>
                    </a:moveTo>
                    <a:cubicBezTo>
                      <a:pt x="3322927" y="176998"/>
                      <a:pt x="3362613" y="216684"/>
                      <a:pt x="3362613" y="265478"/>
                    </a:cubicBezTo>
                    <a:lnTo>
                      <a:pt x="3362613" y="442473"/>
                    </a:lnTo>
                    <a:cubicBezTo>
                      <a:pt x="3362613" y="491268"/>
                      <a:pt x="3322926" y="530953"/>
                      <a:pt x="3274133" y="530953"/>
                    </a:cubicBezTo>
                    <a:cubicBezTo>
                      <a:pt x="3225338" y="530953"/>
                      <a:pt x="3185653" y="491267"/>
                      <a:pt x="3185653" y="442473"/>
                    </a:cubicBezTo>
                    <a:lnTo>
                      <a:pt x="3185614" y="265478"/>
                    </a:lnTo>
                    <a:cubicBezTo>
                      <a:pt x="3185614" y="216683"/>
                      <a:pt x="3225339" y="176998"/>
                      <a:pt x="3274134" y="176998"/>
                    </a:cubicBezTo>
                    <a:close/>
                    <a:moveTo>
                      <a:pt x="2920172" y="176998"/>
                    </a:moveTo>
                    <a:cubicBezTo>
                      <a:pt x="2968967" y="176998"/>
                      <a:pt x="3008652" y="216684"/>
                      <a:pt x="3008652" y="265478"/>
                    </a:cubicBezTo>
                    <a:lnTo>
                      <a:pt x="3008652" y="442473"/>
                    </a:lnTo>
                    <a:cubicBezTo>
                      <a:pt x="3008652" y="491268"/>
                      <a:pt x="2968965" y="530953"/>
                      <a:pt x="2920172" y="530953"/>
                    </a:cubicBezTo>
                    <a:cubicBezTo>
                      <a:pt x="2871377" y="530953"/>
                      <a:pt x="2831692" y="491267"/>
                      <a:pt x="2831692" y="442473"/>
                    </a:cubicBezTo>
                    <a:lnTo>
                      <a:pt x="2831653" y="265478"/>
                    </a:lnTo>
                    <a:cubicBezTo>
                      <a:pt x="2831653" y="216683"/>
                      <a:pt x="2871378" y="176998"/>
                      <a:pt x="2920173" y="176998"/>
                    </a:cubicBezTo>
                    <a:close/>
                    <a:moveTo>
                      <a:pt x="2566171" y="176998"/>
                    </a:moveTo>
                    <a:cubicBezTo>
                      <a:pt x="2614966" y="176998"/>
                      <a:pt x="2654652" y="216684"/>
                      <a:pt x="2654652" y="265478"/>
                    </a:cubicBezTo>
                    <a:lnTo>
                      <a:pt x="2654652" y="442473"/>
                    </a:lnTo>
                    <a:cubicBezTo>
                      <a:pt x="2654652" y="466890"/>
                      <a:pt x="2644702" y="489010"/>
                      <a:pt x="2628705" y="505006"/>
                    </a:cubicBezTo>
                    <a:cubicBezTo>
                      <a:pt x="2598472" y="442014"/>
                      <a:pt x="2544128" y="392761"/>
                      <a:pt x="2477692" y="369189"/>
                    </a:cubicBezTo>
                    <a:lnTo>
                      <a:pt x="2477692" y="265476"/>
                    </a:lnTo>
                    <a:cubicBezTo>
                      <a:pt x="2477692" y="216681"/>
                      <a:pt x="2517416" y="176996"/>
                      <a:pt x="2566171" y="176996"/>
                    </a:cubicBezTo>
                    <a:close/>
                    <a:moveTo>
                      <a:pt x="2123733" y="265478"/>
                    </a:moveTo>
                    <a:cubicBezTo>
                      <a:pt x="2123733" y="216683"/>
                      <a:pt x="2163419" y="176998"/>
                      <a:pt x="2212213" y="176998"/>
                    </a:cubicBezTo>
                    <a:cubicBezTo>
                      <a:pt x="2261007" y="176998"/>
                      <a:pt x="2300692" y="216684"/>
                      <a:pt x="2300692" y="265478"/>
                    </a:cubicBezTo>
                    <a:lnTo>
                      <a:pt x="2300692" y="360388"/>
                    </a:lnTo>
                    <a:cubicBezTo>
                      <a:pt x="2238236" y="369381"/>
                      <a:pt x="2178728" y="387636"/>
                      <a:pt x="2123697" y="413851"/>
                    </a:cubicBezTo>
                    <a:close/>
                    <a:moveTo>
                      <a:pt x="1415811" y="2123800"/>
                    </a:moveTo>
                    <a:cubicBezTo>
                      <a:pt x="1903757" y="2123800"/>
                      <a:pt x="2300728" y="2520781"/>
                      <a:pt x="2300728" y="3008717"/>
                    </a:cubicBezTo>
                    <a:lnTo>
                      <a:pt x="2300728" y="3023949"/>
                    </a:lnTo>
                    <a:cubicBezTo>
                      <a:pt x="2273020" y="3014114"/>
                      <a:pt x="2243246" y="3008717"/>
                      <a:pt x="2212248" y="3008717"/>
                    </a:cubicBezTo>
                    <a:lnTo>
                      <a:pt x="2123768" y="3008717"/>
                    </a:lnTo>
                    <a:lnTo>
                      <a:pt x="2123768" y="2990157"/>
                    </a:lnTo>
                    <a:cubicBezTo>
                      <a:pt x="2123768" y="2854721"/>
                      <a:pt x="2022240" y="2741251"/>
                      <a:pt x="1887608" y="2726280"/>
                    </a:cubicBezTo>
                    <a:lnTo>
                      <a:pt x="1621743" y="2696736"/>
                    </a:lnTo>
                    <a:cubicBezTo>
                      <a:pt x="1401003" y="2672205"/>
                      <a:pt x="1192961" y="2572205"/>
                      <a:pt x="1035942" y="2415186"/>
                    </a:cubicBezTo>
                    <a:lnTo>
                      <a:pt x="910803" y="2540325"/>
                    </a:lnTo>
                    <a:cubicBezTo>
                      <a:pt x="936099" y="2565621"/>
                      <a:pt x="962506" y="2589655"/>
                      <a:pt x="989945" y="2612388"/>
                    </a:cubicBezTo>
                    <a:lnTo>
                      <a:pt x="836787" y="2704274"/>
                    </a:lnTo>
                    <a:cubicBezTo>
                      <a:pt x="757300" y="2751997"/>
                      <a:pt x="707895" y="2839210"/>
                      <a:pt x="707895" y="2931940"/>
                    </a:cubicBezTo>
                    <a:lnTo>
                      <a:pt x="707895" y="3008710"/>
                    </a:lnTo>
                    <a:lnTo>
                      <a:pt x="619416" y="3008710"/>
                    </a:lnTo>
                    <a:cubicBezTo>
                      <a:pt x="588416" y="3008710"/>
                      <a:pt x="558605" y="3014106"/>
                      <a:pt x="530936" y="3023941"/>
                    </a:cubicBezTo>
                    <a:lnTo>
                      <a:pt x="530936" y="3008710"/>
                    </a:lnTo>
                    <a:cubicBezTo>
                      <a:pt x="530936" y="2520763"/>
                      <a:pt x="927877" y="2123792"/>
                      <a:pt x="1415814" y="2123792"/>
                    </a:cubicBezTo>
                    <a:close/>
                    <a:moveTo>
                      <a:pt x="2123733" y="3320913"/>
                    </a:moveTo>
                    <a:lnTo>
                      <a:pt x="2123733" y="3185703"/>
                    </a:lnTo>
                    <a:lnTo>
                      <a:pt x="2212213" y="3185703"/>
                    </a:lnTo>
                    <a:cubicBezTo>
                      <a:pt x="2261007" y="3185703"/>
                      <a:pt x="2300692" y="3225389"/>
                      <a:pt x="2300692" y="3274183"/>
                    </a:cubicBezTo>
                    <a:cubicBezTo>
                      <a:pt x="2300692" y="3322978"/>
                      <a:pt x="2261006" y="3362663"/>
                      <a:pt x="2212213" y="3362663"/>
                    </a:cubicBezTo>
                    <a:lnTo>
                      <a:pt x="2122469" y="3362663"/>
                    </a:lnTo>
                    <a:cubicBezTo>
                      <a:pt x="2123272" y="3348847"/>
                      <a:pt x="2123732" y="3334917"/>
                      <a:pt x="2123732" y="3320910"/>
                    </a:cubicBezTo>
                    <a:close/>
                    <a:moveTo>
                      <a:pt x="1641723" y="3814484"/>
                    </a:moveTo>
                    <a:lnTo>
                      <a:pt x="1592814" y="3838938"/>
                    </a:lnTo>
                    <a:lnTo>
                      <a:pt x="1592814" y="4056239"/>
                    </a:lnTo>
                    <a:lnTo>
                      <a:pt x="1588030" y="4070629"/>
                    </a:lnTo>
                    <a:cubicBezTo>
                      <a:pt x="1550372" y="4183560"/>
                      <a:pt x="1491512" y="4289536"/>
                      <a:pt x="1415855" y="4381492"/>
                    </a:cubicBezTo>
                    <a:cubicBezTo>
                      <a:pt x="1340156" y="4289529"/>
                      <a:pt x="1281340" y="4183521"/>
                      <a:pt x="1243680" y="4070629"/>
                    </a:cubicBezTo>
                    <a:lnTo>
                      <a:pt x="1238858" y="4056239"/>
                    </a:lnTo>
                    <a:lnTo>
                      <a:pt x="1238858" y="3838938"/>
                    </a:lnTo>
                    <a:lnTo>
                      <a:pt x="1189948" y="3814484"/>
                    </a:lnTo>
                    <a:cubicBezTo>
                      <a:pt x="1001775" y="3720415"/>
                      <a:pt x="884895" y="3531287"/>
                      <a:pt x="884895" y="3320913"/>
                    </a:cubicBezTo>
                    <a:lnTo>
                      <a:pt x="884895" y="2931937"/>
                    </a:lnTo>
                    <a:cubicBezTo>
                      <a:pt x="884895" y="2901015"/>
                      <a:pt x="901351" y="2871968"/>
                      <a:pt x="927872" y="2856047"/>
                    </a:cubicBezTo>
                    <a:lnTo>
                      <a:pt x="1149150" y="2723247"/>
                    </a:lnTo>
                    <a:cubicBezTo>
                      <a:pt x="1287496" y="2803347"/>
                      <a:pt x="1442036" y="2854823"/>
                      <a:pt x="1602229" y="2872614"/>
                    </a:cubicBezTo>
                    <a:lnTo>
                      <a:pt x="1868055" y="2902159"/>
                    </a:lnTo>
                    <a:cubicBezTo>
                      <a:pt x="1912945" y="2907134"/>
                      <a:pt x="1946777" y="2944945"/>
                      <a:pt x="1946777" y="2990104"/>
                    </a:cubicBezTo>
                    <a:lnTo>
                      <a:pt x="1946777" y="3320875"/>
                    </a:lnTo>
                    <a:cubicBezTo>
                      <a:pt x="1946777" y="3531288"/>
                      <a:pt x="1829858" y="3720412"/>
                      <a:pt x="1641723" y="3814484"/>
                    </a:cubicBezTo>
                    <a:close/>
                    <a:moveTo>
                      <a:pt x="619391" y="3185703"/>
                    </a:moveTo>
                    <a:lnTo>
                      <a:pt x="707871" y="3185703"/>
                    </a:lnTo>
                    <a:lnTo>
                      <a:pt x="707871" y="3320913"/>
                    </a:lnTo>
                    <a:cubicBezTo>
                      <a:pt x="707871" y="3334920"/>
                      <a:pt x="708330" y="3348851"/>
                      <a:pt x="709134" y="3362704"/>
                    </a:cubicBezTo>
                    <a:lnTo>
                      <a:pt x="619390" y="3362704"/>
                    </a:lnTo>
                    <a:cubicBezTo>
                      <a:pt x="570595" y="3362704"/>
                      <a:pt x="530910" y="3323018"/>
                      <a:pt x="530910" y="3274224"/>
                    </a:cubicBezTo>
                    <a:cubicBezTo>
                      <a:pt x="530910" y="3225429"/>
                      <a:pt x="570596" y="3185705"/>
                      <a:pt x="619390" y="3185705"/>
                    </a:cubicBezTo>
                    <a:close/>
                    <a:moveTo>
                      <a:pt x="353908" y="4122554"/>
                    </a:moveTo>
                    <a:cubicBezTo>
                      <a:pt x="353908" y="4040694"/>
                      <a:pt x="369331" y="3960637"/>
                      <a:pt x="399717" y="3884631"/>
                    </a:cubicBezTo>
                    <a:cubicBezTo>
                      <a:pt x="447938" y="3764116"/>
                      <a:pt x="482917" y="3640084"/>
                      <a:pt x="504576" y="3513564"/>
                    </a:cubicBezTo>
                    <a:cubicBezTo>
                      <a:pt x="539326" y="3530288"/>
                      <a:pt x="578284" y="3539665"/>
                      <a:pt x="619389" y="3539665"/>
                    </a:cubicBezTo>
                    <a:lnTo>
                      <a:pt x="741089" y="3539665"/>
                    </a:lnTo>
                    <a:cubicBezTo>
                      <a:pt x="793672" y="3708244"/>
                      <a:pt x="906298" y="3853056"/>
                      <a:pt x="1061828" y="3946021"/>
                    </a:cubicBezTo>
                    <a:lnTo>
                      <a:pt x="1061828" y="3996002"/>
                    </a:lnTo>
                    <a:cubicBezTo>
                      <a:pt x="793857" y="4053637"/>
                      <a:pt x="572970" y="4229909"/>
                      <a:pt x="452563" y="4464276"/>
                    </a:cubicBezTo>
                    <a:cubicBezTo>
                      <a:pt x="388422" y="4362856"/>
                      <a:pt x="353906" y="4245369"/>
                      <a:pt x="353906" y="4122561"/>
                    </a:cubicBezTo>
                    <a:close/>
                    <a:moveTo>
                      <a:pt x="2300698" y="5309478"/>
                    </a:moveTo>
                    <a:lnTo>
                      <a:pt x="1981027" y="5309478"/>
                    </a:lnTo>
                    <a:lnTo>
                      <a:pt x="2096369" y="4963404"/>
                    </a:lnTo>
                    <a:cubicBezTo>
                      <a:pt x="2114510" y="4908984"/>
                      <a:pt x="2123694" y="4852305"/>
                      <a:pt x="2123694" y="4794942"/>
                    </a:cubicBezTo>
                    <a:cubicBezTo>
                      <a:pt x="2123694" y="4712662"/>
                      <a:pt x="2104253" y="4630262"/>
                      <a:pt x="2067437" y="4556676"/>
                    </a:cubicBezTo>
                    <a:lnTo>
                      <a:pt x="2025837" y="4473515"/>
                    </a:lnTo>
                    <a:lnTo>
                      <a:pt x="1867555" y="4552657"/>
                    </a:lnTo>
                    <a:lnTo>
                      <a:pt x="1909155" y="4635818"/>
                    </a:lnTo>
                    <a:cubicBezTo>
                      <a:pt x="1933724" y="4684957"/>
                      <a:pt x="1946735" y="4739991"/>
                      <a:pt x="1946735" y="4794943"/>
                    </a:cubicBezTo>
                    <a:cubicBezTo>
                      <a:pt x="1946735" y="4833252"/>
                      <a:pt x="1940612" y="4871101"/>
                      <a:pt x="1928480" y="4907454"/>
                    </a:cubicBezTo>
                    <a:lnTo>
                      <a:pt x="1794455" y="5309480"/>
                    </a:lnTo>
                    <a:lnTo>
                      <a:pt x="1037087" y="5309480"/>
                    </a:lnTo>
                    <a:lnTo>
                      <a:pt x="903062" y="4907454"/>
                    </a:lnTo>
                    <a:cubicBezTo>
                      <a:pt x="890969" y="4871098"/>
                      <a:pt x="884807" y="4833248"/>
                      <a:pt x="884807" y="4794943"/>
                    </a:cubicBezTo>
                    <a:cubicBezTo>
                      <a:pt x="884807" y="4739987"/>
                      <a:pt x="897781" y="4684951"/>
                      <a:pt x="922388" y="4635818"/>
                    </a:cubicBezTo>
                    <a:lnTo>
                      <a:pt x="963988" y="4552657"/>
                    </a:lnTo>
                    <a:lnTo>
                      <a:pt x="805705" y="4473515"/>
                    </a:lnTo>
                    <a:lnTo>
                      <a:pt x="764106" y="4556714"/>
                    </a:lnTo>
                    <a:cubicBezTo>
                      <a:pt x="727290" y="4630269"/>
                      <a:pt x="707848" y="4712665"/>
                      <a:pt x="707848" y="4794942"/>
                    </a:cubicBezTo>
                    <a:cubicBezTo>
                      <a:pt x="707848" y="4852309"/>
                      <a:pt x="717033" y="4909029"/>
                      <a:pt x="735174" y="4963403"/>
                    </a:cubicBezTo>
                    <a:lnTo>
                      <a:pt x="850555" y="5309478"/>
                    </a:lnTo>
                    <a:lnTo>
                      <a:pt x="530884" y="5309478"/>
                    </a:lnTo>
                    <a:lnTo>
                      <a:pt x="530884" y="4872545"/>
                    </a:lnTo>
                    <a:cubicBezTo>
                      <a:pt x="530884" y="4534200"/>
                      <a:pt x="767436" y="4244077"/>
                      <a:pt x="1091545" y="4170707"/>
                    </a:cubicBezTo>
                    <a:cubicBezTo>
                      <a:pt x="1149027" y="4321984"/>
                      <a:pt x="1238806" y="4461211"/>
                      <a:pt x="1353197" y="4575642"/>
                    </a:cubicBezTo>
                    <a:lnTo>
                      <a:pt x="1415768" y="4638214"/>
                    </a:lnTo>
                    <a:lnTo>
                      <a:pt x="1478340" y="4575642"/>
                    </a:lnTo>
                    <a:cubicBezTo>
                      <a:pt x="1592731" y="4461251"/>
                      <a:pt x="1682512" y="4321984"/>
                      <a:pt x="1739992" y="4170707"/>
                    </a:cubicBezTo>
                    <a:cubicBezTo>
                      <a:pt x="2064140" y="4244071"/>
                      <a:pt x="2300683" y="4534200"/>
                      <a:pt x="2300683" y="4872545"/>
                    </a:cubicBezTo>
                    <a:close/>
                    <a:moveTo>
                      <a:pt x="2378999" y="4464250"/>
                    </a:moveTo>
                    <a:cubicBezTo>
                      <a:pt x="2258641" y="4229922"/>
                      <a:pt x="2037706" y="4053612"/>
                      <a:pt x="1769734" y="3995976"/>
                    </a:cubicBezTo>
                    <a:lnTo>
                      <a:pt x="1769734" y="3945994"/>
                    </a:lnTo>
                    <a:cubicBezTo>
                      <a:pt x="1925264" y="3853074"/>
                      <a:pt x="2037892" y="3708257"/>
                      <a:pt x="2090473" y="3539677"/>
                    </a:cubicBezTo>
                    <a:lnTo>
                      <a:pt x="2212173" y="3539677"/>
                    </a:lnTo>
                    <a:cubicBezTo>
                      <a:pt x="2253275" y="3539677"/>
                      <a:pt x="2292196" y="3530301"/>
                      <a:pt x="2326986" y="3513539"/>
                    </a:cubicBezTo>
                    <a:cubicBezTo>
                      <a:pt x="2348647" y="3640059"/>
                      <a:pt x="2383625" y="3764091"/>
                      <a:pt x="2431845" y="3884605"/>
                    </a:cubicBezTo>
                    <a:cubicBezTo>
                      <a:pt x="2462270" y="3960610"/>
                      <a:pt x="2477655" y="4040674"/>
                      <a:pt x="2477655" y="4122529"/>
                    </a:cubicBezTo>
                    <a:cubicBezTo>
                      <a:pt x="2477655" y="4245376"/>
                      <a:pt x="2443135" y="4362863"/>
                      <a:pt x="2378997" y="4464244"/>
                    </a:cubicBezTo>
                    <a:close/>
                    <a:moveTo>
                      <a:pt x="2249765" y="1769839"/>
                    </a:moveTo>
                    <a:cubicBezTo>
                      <a:pt x="2054086" y="1561532"/>
                      <a:pt x="1946739" y="1290926"/>
                      <a:pt x="1946739" y="1003791"/>
                    </a:cubicBezTo>
                    <a:lnTo>
                      <a:pt x="1946739" y="973442"/>
                    </a:lnTo>
                    <a:cubicBezTo>
                      <a:pt x="1946739" y="729474"/>
                      <a:pt x="2145210" y="531003"/>
                      <a:pt x="2389178" y="531003"/>
                    </a:cubicBezTo>
                    <a:cubicBezTo>
                      <a:pt x="2437973" y="531003"/>
                      <a:pt x="2477658" y="570689"/>
                      <a:pt x="2477658" y="619483"/>
                    </a:cubicBezTo>
                    <a:cubicBezTo>
                      <a:pt x="2477658" y="687183"/>
                      <a:pt x="2434490" y="747071"/>
                      <a:pt x="2370272" y="768468"/>
                    </a:cubicBezTo>
                    <a:lnTo>
                      <a:pt x="2230741" y="814967"/>
                    </a:lnTo>
                    <a:lnTo>
                      <a:pt x="2128253" y="1122430"/>
                    </a:lnTo>
                    <a:lnTo>
                      <a:pt x="2296147" y="1178419"/>
                    </a:lnTo>
                    <a:lnTo>
                      <a:pt x="2370659" y="954927"/>
                    </a:lnTo>
                    <a:lnTo>
                      <a:pt x="2426266" y="936404"/>
                    </a:lnTo>
                    <a:cubicBezTo>
                      <a:pt x="2538090" y="899129"/>
                      <a:pt x="2619798" y="806974"/>
                      <a:pt x="2645819" y="695796"/>
                    </a:cubicBezTo>
                    <a:cubicBezTo>
                      <a:pt x="2682291" y="684315"/>
                      <a:pt x="2715357" y="665142"/>
                      <a:pt x="2743178" y="640189"/>
                    </a:cubicBezTo>
                    <a:cubicBezTo>
                      <a:pt x="2790174" y="682325"/>
                      <a:pt x="2852211" y="708004"/>
                      <a:pt x="2920174" y="708004"/>
                    </a:cubicBezTo>
                    <a:cubicBezTo>
                      <a:pt x="2988103" y="708004"/>
                      <a:pt x="3050142" y="682325"/>
                      <a:pt x="3097169" y="640189"/>
                    </a:cubicBezTo>
                    <a:cubicBezTo>
                      <a:pt x="3144165" y="682325"/>
                      <a:pt x="3206201" y="708004"/>
                      <a:pt x="3274164" y="708004"/>
                    </a:cubicBezTo>
                    <a:cubicBezTo>
                      <a:pt x="3305202" y="708004"/>
                      <a:pt x="3334975" y="702608"/>
                      <a:pt x="3362644" y="692773"/>
                    </a:cubicBezTo>
                    <a:lnTo>
                      <a:pt x="3362644" y="1108652"/>
                    </a:lnTo>
                    <a:cubicBezTo>
                      <a:pt x="3362644" y="1335828"/>
                      <a:pt x="3312817" y="1563219"/>
                      <a:pt x="3218293" y="1769841"/>
                    </a:cubicBezTo>
                    <a:close/>
                    <a:moveTo>
                      <a:pt x="3008622" y="3614347"/>
                    </a:moveTo>
                    <a:cubicBezTo>
                      <a:pt x="3008622" y="3574279"/>
                      <a:pt x="3015052" y="3534707"/>
                      <a:pt x="3027719" y="3496703"/>
                    </a:cubicBezTo>
                    <a:lnTo>
                      <a:pt x="3053015" y="3420852"/>
                    </a:lnTo>
                    <a:cubicBezTo>
                      <a:pt x="3100585" y="3492379"/>
                      <a:pt x="3181906" y="3539603"/>
                      <a:pt x="3274098" y="3539603"/>
                    </a:cubicBezTo>
                    <a:lnTo>
                      <a:pt x="3395798" y="3539603"/>
                    </a:lnTo>
                    <a:cubicBezTo>
                      <a:pt x="3447233" y="3704548"/>
                      <a:pt x="3556147" y="3846763"/>
                      <a:pt x="3706514" y="3939836"/>
                    </a:cubicBezTo>
                    <a:cubicBezTo>
                      <a:pt x="3690823" y="3974317"/>
                      <a:pt x="3658102" y="3999729"/>
                      <a:pt x="3618454" y="4004704"/>
                    </a:cubicBezTo>
                    <a:cubicBezTo>
                      <a:pt x="3479570" y="4022040"/>
                      <a:pt x="3354431" y="4079943"/>
                      <a:pt x="3254118" y="4165436"/>
                    </a:cubicBezTo>
                    <a:cubicBezTo>
                      <a:pt x="3210452" y="4115149"/>
                      <a:pt x="3185576" y="4050241"/>
                      <a:pt x="3185576" y="3982082"/>
                    </a:cubicBezTo>
                    <a:lnTo>
                      <a:pt x="3185576" y="3945419"/>
                    </a:lnTo>
                    <a:lnTo>
                      <a:pt x="3117532" y="3877375"/>
                    </a:lnTo>
                    <a:cubicBezTo>
                      <a:pt x="3047306" y="3807149"/>
                      <a:pt x="3008617" y="3713694"/>
                      <a:pt x="3008617" y="3614341"/>
                    </a:cubicBezTo>
                    <a:close/>
                    <a:moveTo>
                      <a:pt x="3363808" y="3362649"/>
                    </a:moveTo>
                    <a:lnTo>
                      <a:pt x="3274103" y="3362649"/>
                    </a:lnTo>
                    <a:cubicBezTo>
                      <a:pt x="3225309" y="3362649"/>
                      <a:pt x="3185623" y="3322963"/>
                      <a:pt x="3185623" y="3274169"/>
                    </a:cubicBezTo>
                    <a:cubicBezTo>
                      <a:pt x="3185623" y="3225374"/>
                      <a:pt x="3225310" y="3185689"/>
                      <a:pt x="3274103" y="3185689"/>
                    </a:cubicBezTo>
                    <a:lnTo>
                      <a:pt x="3362583" y="3185689"/>
                    </a:lnTo>
                    <a:lnTo>
                      <a:pt x="3362583" y="3320900"/>
                    </a:lnTo>
                    <a:cubicBezTo>
                      <a:pt x="3362583" y="3334868"/>
                      <a:pt x="3363043" y="3348799"/>
                      <a:pt x="3363808" y="3362652"/>
                    </a:cubicBezTo>
                    <a:close/>
                    <a:moveTo>
                      <a:pt x="4464223" y="4173323"/>
                    </a:moveTo>
                    <a:cubicBezTo>
                      <a:pt x="4393117" y="4326668"/>
                      <a:pt x="4241113" y="4424532"/>
                      <a:pt x="4070466" y="4424532"/>
                    </a:cubicBezTo>
                    <a:cubicBezTo>
                      <a:pt x="3899819" y="4424532"/>
                      <a:pt x="3747807" y="4326675"/>
                      <a:pt x="3676709" y="4173323"/>
                    </a:cubicBezTo>
                    <a:cubicBezTo>
                      <a:pt x="3802543" y="4140870"/>
                      <a:pt x="3893471" y="4026523"/>
                      <a:pt x="3893471" y="3893566"/>
                    </a:cubicBezTo>
                    <a:lnTo>
                      <a:pt x="3893471" y="3838878"/>
                    </a:lnTo>
                    <a:lnTo>
                      <a:pt x="3844562" y="3814424"/>
                    </a:lnTo>
                    <a:cubicBezTo>
                      <a:pt x="3656427" y="3720355"/>
                      <a:pt x="3539508" y="3531227"/>
                      <a:pt x="3539508" y="3320854"/>
                    </a:cubicBezTo>
                    <a:lnTo>
                      <a:pt x="3539508" y="2931878"/>
                    </a:lnTo>
                    <a:cubicBezTo>
                      <a:pt x="3539508" y="2900956"/>
                      <a:pt x="3555964" y="2871908"/>
                      <a:pt x="3582485" y="2855988"/>
                    </a:cubicBezTo>
                    <a:lnTo>
                      <a:pt x="3803763" y="2723187"/>
                    </a:lnTo>
                    <a:cubicBezTo>
                      <a:pt x="3942109" y="2803287"/>
                      <a:pt x="4096649" y="2854763"/>
                      <a:pt x="4256842" y="2872555"/>
                    </a:cubicBezTo>
                    <a:lnTo>
                      <a:pt x="4522707" y="2902099"/>
                    </a:lnTo>
                    <a:cubicBezTo>
                      <a:pt x="4567598" y="2907074"/>
                      <a:pt x="4601429" y="2944885"/>
                      <a:pt x="4601429" y="2990044"/>
                    </a:cubicBezTo>
                    <a:lnTo>
                      <a:pt x="4601429" y="3320815"/>
                    </a:lnTo>
                    <a:cubicBezTo>
                      <a:pt x="4601429" y="3531189"/>
                      <a:pt x="4484549" y="3720313"/>
                      <a:pt x="4296375" y="3814385"/>
                    </a:cubicBezTo>
                    <a:lnTo>
                      <a:pt x="4247428" y="3838878"/>
                    </a:lnTo>
                    <a:lnTo>
                      <a:pt x="4247428" y="3893566"/>
                    </a:lnTo>
                    <a:cubicBezTo>
                      <a:pt x="4247428" y="4026513"/>
                      <a:pt x="4338397" y="4140866"/>
                      <a:pt x="4464229" y="4173323"/>
                    </a:cubicBezTo>
                    <a:close/>
                    <a:moveTo>
                      <a:pt x="4955344" y="5309400"/>
                    </a:moveTo>
                    <a:lnTo>
                      <a:pt x="4635673" y="5309400"/>
                    </a:lnTo>
                    <a:lnTo>
                      <a:pt x="4751015" y="4963326"/>
                    </a:lnTo>
                    <a:cubicBezTo>
                      <a:pt x="4769155" y="4908906"/>
                      <a:pt x="4778340" y="4852226"/>
                      <a:pt x="4778340" y="4794864"/>
                    </a:cubicBezTo>
                    <a:cubicBezTo>
                      <a:pt x="4778340" y="4712584"/>
                      <a:pt x="4758899" y="4630184"/>
                      <a:pt x="4722083" y="4556598"/>
                    </a:cubicBezTo>
                    <a:lnTo>
                      <a:pt x="4680483" y="4473436"/>
                    </a:lnTo>
                    <a:lnTo>
                      <a:pt x="4522201" y="4552579"/>
                    </a:lnTo>
                    <a:lnTo>
                      <a:pt x="4563800" y="4635740"/>
                    </a:lnTo>
                    <a:cubicBezTo>
                      <a:pt x="4588370" y="4684878"/>
                      <a:pt x="4601381" y="4739913"/>
                      <a:pt x="4601381" y="4794865"/>
                    </a:cubicBezTo>
                    <a:cubicBezTo>
                      <a:pt x="4601381" y="4833174"/>
                      <a:pt x="4595258" y="4871022"/>
                      <a:pt x="4583126" y="4907375"/>
                    </a:cubicBezTo>
                    <a:lnTo>
                      <a:pt x="4449141" y="5309401"/>
                    </a:lnTo>
                    <a:lnTo>
                      <a:pt x="3691811" y="5309401"/>
                    </a:lnTo>
                    <a:lnTo>
                      <a:pt x="3557787" y="4907375"/>
                    </a:lnTo>
                    <a:cubicBezTo>
                      <a:pt x="3545655" y="4871019"/>
                      <a:pt x="3539531" y="4833170"/>
                      <a:pt x="3539531" y="4794865"/>
                    </a:cubicBezTo>
                    <a:cubicBezTo>
                      <a:pt x="3539531" y="4739909"/>
                      <a:pt x="3552505" y="4684873"/>
                      <a:pt x="3577112" y="4635740"/>
                    </a:cubicBezTo>
                    <a:lnTo>
                      <a:pt x="3618674" y="4552579"/>
                    </a:lnTo>
                    <a:lnTo>
                      <a:pt x="3460391" y="4473436"/>
                    </a:lnTo>
                    <a:lnTo>
                      <a:pt x="3418830" y="4556598"/>
                    </a:lnTo>
                    <a:cubicBezTo>
                      <a:pt x="3382014" y="4630191"/>
                      <a:pt x="3362573" y="4712588"/>
                      <a:pt x="3362573" y="4794864"/>
                    </a:cubicBezTo>
                    <a:cubicBezTo>
                      <a:pt x="3362573" y="4852231"/>
                      <a:pt x="3371757" y="4908913"/>
                      <a:pt x="3389898" y="4963326"/>
                    </a:cubicBezTo>
                    <a:lnTo>
                      <a:pt x="3505240" y="5309400"/>
                    </a:lnTo>
                    <a:lnTo>
                      <a:pt x="3185529" y="5309400"/>
                    </a:lnTo>
                    <a:lnTo>
                      <a:pt x="3185529" y="4695472"/>
                    </a:lnTo>
                    <a:cubicBezTo>
                      <a:pt x="3185529" y="4482884"/>
                      <a:pt x="3314959" y="4296660"/>
                      <a:pt x="3502829" y="4217176"/>
                    </a:cubicBezTo>
                    <a:lnTo>
                      <a:pt x="3502829" y="4217214"/>
                    </a:lnTo>
                    <a:cubicBezTo>
                      <a:pt x="3596247" y="4450660"/>
                      <a:pt x="3819012" y="4601487"/>
                      <a:pt x="4070456" y="4601487"/>
                    </a:cubicBezTo>
                    <a:cubicBezTo>
                      <a:pt x="4321851" y="4601487"/>
                      <a:pt x="4544657" y="4450660"/>
                      <a:pt x="4638044" y="4217214"/>
                    </a:cubicBezTo>
                    <a:lnTo>
                      <a:pt x="4638044" y="4217176"/>
                    </a:lnTo>
                    <a:cubicBezTo>
                      <a:pt x="4825914" y="4296701"/>
                      <a:pt x="4955344" y="4482923"/>
                      <a:pt x="4955344" y="4695511"/>
                    </a:cubicBezTo>
                    <a:close/>
                    <a:moveTo>
                      <a:pt x="5023388" y="3877450"/>
                    </a:moveTo>
                    <a:lnTo>
                      <a:pt x="4955344" y="3945494"/>
                    </a:lnTo>
                    <a:lnTo>
                      <a:pt x="4955344" y="3982119"/>
                    </a:lnTo>
                    <a:cubicBezTo>
                      <a:pt x="4955344" y="4050277"/>
                      <a:pt x="4930468" y="4115183"/>
                      <a:pt x="4886840" y="4165511"/>
                    </a:cubicBezTo>
                    <a:cubicBezTo>
                      <a:pt x="4786498" y="4080015"/>
                      <a:pt x="4661350" y="4022110"/>
                      <a:pt x="4522504" y="4004779"/>
                    </a:cubicBezTo>
                    <a:cubicBezTo>
                      <a:pt x="4482856" y="3999842"/>
                      <a:pt x="4450136" y="3974354"/>
                      <a:pt x="4434445" y="3939911"/>
                    </a:cubicBezTo>
                    <a:cubicBezTo>
                      <a:pt x="4584811" y="3846839"/>
                      <a:pt x="4693726" y="3704623"/>
                      <a:pt x="4745161" y="3539678"/>
                    </a:cubicBezTo>
                    <a:lnTo>
                      <a:pt x="4866861" y="3539640"/>
                    </a:lnTo>
                    <a:cubicBezTo>
                      <a:pt x="4959054" y="3539640"/>
                      <a:pt x="5040339" y="3492415"/>
                      <a:pt x="5087944" y="3420889"/>
                    </a:cubicBezTo>
                    <a:lnTo>
                      <a:pt x="5113240" y="3496740"/>
                    </a:lnTo>
                    <a:cubicBezTo>
                      <a:pt x="5125908" y="3534743"/>
                      <a:pt x="5132337" y="3574314"/>
                      <a:pt x="5132337" y="3614385"/>
                    </a:cubicBezTo>
                    <a:cubicBezTo>
                      <a:pt x="5132337" y="3713737"/>
                      <a:pt x="5093645" y="3807192"/>
                      <a:pt x="5023382" y="3877457"/>
                    </a:cubicBezTo>
                    <a:close/>
                    <a:moveTo>
                      <a:pt x="4778381" y="3320884"/>
                    </a:moveTo>
                    <a:lnTo>
                      <a:pt x="4778381" y="3185673"/>
                    </a:lnTo>
                    <a:lnTo>
                      <a:pt x="4866861" y="3185673"/>
                    </a:lnTo>
                    <a:cubicBezTo>
                      <a:pt x="4915656" y="3185673"/>
                      <a:pt x="4955341" y="3225360"/>
                      <a:pt x="4955341" y="3274153"/>
                    </a:cubicBezTo>
                    <a:cubicBezTo>
                      <a:pt x="4955341" y="3322948"/>
                      <a:pt x="4915655" y="3362633"/>
                      <a:pt x="4866861" y="3362633"/>
                    </a:cubicBezTo>
                    <a:lnTo>
                      <a:pt x="4777117" y="3362633"/>
                    </a:lnTo>
                    <a:cubicBezTo>
                      <a:pt x="4777921" y="3348817"/>
                      <a:pt x="4778381" y="3334888"/>
                      <a:pt x="4778381" y="3320881"/>
                    </a:cubicBezTo>
                    <a:close/>
                    <a:moveTo>
                      <a:pt x="4601386" y="2300805"/>
                    </a:moveTo>
                    <a:cubicBezTo>
                      <a:pt x="4796565" y="2300805"/>
                      <a:pt x="4955347" y="2459588"/>
                      <a:pt x="4955347" y="2654766"/>
                    </a:cubicBezTo>
                    <a:lnTo>
                      <a:pt x="4955347" y="2691429"/>
                    </a:lnTo>
                    <a:lnTo>
                      <a:pt x="5038661" y="2774743"/>
                    </a:lnTo>
                    <a:cubicBezTo>
                      <a:pt x="5099052" y="2835133"/>
                      <a:pt x="5132308" y="2915420"/>
                      <a:pt x="5132308" y="3000841"/>
                    </a:cubicBezTo>
                    <a:cubicBezTo>
                      <a:pt x="5132308" y="3050210"/>
                      <a:pt x="5120635" y="3099695"/>
                      <a:pt x="5098554" y="3143860"/>
                    </a:cubicBezTo>
                    <a:lnTo>
                      <a:pt x="5098286" y="3144396"/>
                    </a:lnTo>
                    <a:cubicBezTo>
                      <a:pt x="5052783" y="3063493"/>
                      <a:pt x="4966142" y="3008725"/>
                      <a:pt x="4866868" y="3008725"/>
                    </a:cubicBezTo>
                    <a:lnTo>
                      <a:pt x="4778388" y="3008725"/>
                    </a:lnTo>
                    <a:lnTo>
                      <a:pt x="4778388" y="2990164"/>
                    </a:lnTo>
                    <a:cubicBezTo>
                      <a:pt x="4778388" y="2854729"/>
                      <a:pt x="4676860" y="2741258"/>
                      <a:pt x="4542227" y="2726288"/>
                    </a:cubicBezTo>
                    <a:lnTo>
                      <a:pt x="4276363" y="2696744"/>
                    </a:lnTo>
                    <a:cubicBezTo>
                      <a:pt x="4055623" y="2672213"/>
                      <a:pt x="3847580" y="2572213"/>
                      <a:pt x="3690562" y="2415194"/>
                    </a:cubicBezTo>
                    <a:lnTo>
                      <a:pt x="3565423" y="2540333"/>
                    </a:lnTo>
                    <a:cubicBezTo>
                      <a:pt x="3590719" y="2565629"/>
                      <a:pt x="3617125" y="2589663"/>
                      <a:pt x="3644565" y="2612396"/>
                    </a:cubicBezTo>
                    <a:lnTo>
                      <a:pt x="3491406" y="2704282"/>
                    </a:lnTo>
                    <a:cubicBezTo>
                      <a:pt x="3411881" y="2752005"/>
                      <a:pt x="3362515" y="2839218"/>
                      <a:pt x="3362515" y="2931909"/>
                    </a:cubicBezTo>
                    <a:lnTo>
                      <a:pt x="3362553" y="3008716"/>
                    </a:lnTo>
                    <a:lnTo>
                      <a:pt x="3274074" y="3008716"/>
                    </a:lnTo>
                    <a:cubicBezTo>
                      <a:pt x="3174838" y="3008716"/>
                      <a:pt x="3088192" y="3063519"/>
                      <a:pt x="3042616" y="3144387"/>
                    </a:cubicBezTo>
                    <a:lnTo>
                      <a:pt x="3042348" y="3143851"/>
                    </a:lnTo>
                    <a:cubicBezTo>
                      <a:pt x="3020266" y="3099688"/>
                      <a:pt x="3008594" y="3050243"/>
                      <a:pt x="3008594" y="3000833"/>
                    </a:cubicBezTo>
                    <a:cubicBezTo>
                      <a:pt x="3008594" y="2915413"/>
                      <a:pt x="3041850" y="2835124"/>
                      <a:pt x="3102241" y="2774734"/>
                    </a:cubicBezTo>
                    <a:lnTo>
                      <a:pt x="3185555" y="2691420"/>
                    </a:lnTo>
                    <a:lnTo>
                      <a:pt x="3185555" y="2654758"/>
                    </a:lnTo>
                    <a:cubicBezTo>
                      <a:pt x="3185555" y="2459579"/>
                      <a:pt x="3344337" y="2300796"/>
                      <a:pt x="3539516" y="2300796"/>
                    </a:cubicBezTo>
                    <a:lnTo>
                      <a:pt x="3566305" y="2300796"/>
                    </a:lnTo>
                    <a:lnTo>
                      <a:pt x="3633163" y="2256212"/>
                    </a:lnTo>
                    <a:cubicBezTo>
                      <a:pt x="3763132" y="2169568"/>
                      <a:pt x="3914331" y="2123793"/>
                      <a:pt x="4070478" y="2123793"/>
                    </a:cubicBezTo>
                    <a:cubicBezTo>
                      <a:pt x="4226625" y="2123793"/>
                      <a:pt x="4377824" y="2169565"/>
                      <a:pt x="4507754" y="2256212"/>
                    </a:cubicBezTo>
                    <a:lnTo>
                      <a:pt x="4574612" y="2300796"/>
                    </a:lnTo>
                    <a:close/>
                    <a:moveTo>
                      <a:pt x="4866869" y="531049"/>
                    </a:moveTo>
                    <a:cubicBezTo>
                      <a:pt x="4915664" y="531049"/>
                      <a:pt x="4955349" y="570736"/>
                      <a:pt x="4955349" y="619529"/>
                    </a:cubicBezTo>
                    <a:lnTo>
                      <a:pt x="4955349" y="796524"/>
                    </a:lnTo>
                    <a:cubicBezTo>
                      <a:pt x="4955349" y="845319"/>
                      <a:pt x="4915663" y="885004"/>
                      <a:pt x="4866869" y="885004"/>
                    </a:cubicBezTo>
                    <a:cubicBezTo>
                      <a:pt x="4863731" y="885004"/>
                      <a:pt x="4860631" y="884736"/>
                      <a:pt x="4857569" y="884430"/>
                    </a:cubicBezTo>
                    <a:cubicBezTo>
                      <a:pt x="4843907" y="836440"/>
                      <a:pt x="4815893" y="794457"/>
                      <a:pt x="4778389" y="763494"/>
                    </a:cubicBezTo>
                    <a:lnTo>
                      <a:pt x="4778389" y="619525"/>
                    </a:lnTo>
                    <a:cubicBezTo>
                      <a:pt x="4778389" y="570731"/>
                      <a:pt x="4818075" y="531045"/>
                      <a:pt x="4866869" y="531045"/>
                    </a:cubicBezTo>
                    <a:close/>
                    <a:moveTo>
                      <a:pt x="4512908" y="531049"/>
                    </a:moveTo>
                    <a:cubicBezTo>
                      <a:pt x="4561703" y="531049"/>
                      <a:pt x="4601388" y="570736"/>
                      <a:pt x="4601388" y="619529"/>
                    </a:cubicBezTo>
                    <a:lnTo>
                      <a:pt x="4601388" y="708009"/>
                    </a:lnTo>
                    <a:cubicBezTo>
                      <a:pt x="4538472" y="708009"/>
                      <a:pt x="4478659" y="721289"/>
                      <a:pt x="4424393" y="745054"/>
                    </a:cubicBezTo>
                    <a:lnTo>
                      <a:pt x="4424431" y="619533"/>
                    </a:lnTo>
                    <a:cubicBezTo>
                      <a:pt x="4424431" y="570738"/>
                      <a:pt x="4464117" y="531053"/>
                      <a:pt x="4512911" y="531053"/>
                    </a:cubicBezTo>
                    <a:close/>
                    <a:moveTo>
                      <a:pt x="4471768" y="1592962"/>
                    </a:moveTo>
                    <a:lnTo>
                      <a:pt x="4468324" y="1587795"/>
                    </a:lnTo>
                    <a:cubicBezTo>
                      <a:pt x="4381719" y="1457826"/>
                      <a:pt x="4335944" y="1306627"/>
                      <a:pt x="4335944" y="1150480"/>
                    </a:cubicBezTo>
                    <a:cubicBezTo>
                      <a:pt x="4335944" y="1004101"/>
                      <a:pt x="4455038" y="884997"/>
                      <a:pt x="4601428" y="884997"/>
                    </a:cubicBezTo>
                    <a:lnTo>
                      <a:pt x="4624122" y="884997"/>
                    </a:lnTo>
                    <a:cubicBezTo>
                      <a:pt x="4660402" y="884997"/>
                      <a:pt x="4689907" y="914503"/>
                      <a:pt x="4689907" y="950783"/>
                    </a:cubicBezTo>
                    <a:cubicBezTo>
                      <a:pt x="4689907" y="979141"/>
                      <a:pt x="4671843" y="1004208"/>
                      <a:pt x="4644941" y="1013202"/>
                    </a:cubicBezTo>
                    <a:lnTo>
                      <a:pt x="4484973" y="1066512"/>
                    </a:lnTo>
                    <a:lnTo>
                      <a:pt x="4540961" y="1234405"/>
                    </a:lnTo>
                    <a:lnTo>
                      <a:pt x="4700929" y="1181095"/>
                    </a:lnTo>
                    <a:cubicBezTo>
                      <a:pt x="4763119" y="1160353"/>
                      <a:pt x="4812528" y="1116304"/>
                      <a:pt x="4840764" y="1060541"/>
                    </a:cubicBezTo>
                    <a:cubicBezTo>
                      <a:pt x="4849375" y="1061422"/>
                      <a:pt x="4858100" y="1061996"/>
                      <a:pt x="4866865" y="1061996"/>
                    </a:cubicBezTo>
                    <a:cubicBezTo>
                      <a:pt x="4934794" y="1061996"/>
                      <a:pt x="4996833" y="1036316"/>
                      <a:pt x="5043860" y="994181"/>
                    </a:cubicBezTo>
                    <a:cubicBezTo>
                      <a:pt x="5090856" y="1036316"/>
                      <a:pt x="5152892" y="1061996"/>
                      <a:pt x="5220855" y="1061996"/>
                    </a:cubicBezTo>
                    <a:cubicBezTo>
                      <a:pt x="5251892" y="1061996"/>
                      <a:pt x="5281666" y="1056600"/>
                      <a:pt x="5309335" y="1046764"/>
                    </a:cubicBezTo>
                    <a:lnTo>
                      <a:pt x="5309335" y="1306584"/>
                    </a:lnTo>
                    <a:cubicBezTo>
                      <a:pt x="5309335" y="1404479"/>
                      <a:pt x="5289703" y="1502409"/>
                      <a:pt x="5252389" y="1592955"/>
                    </a:cubicBezTo>
                    <a:close/>
                    <a:moveTo>
                      <a:pt x="5220828" y="885040"/>
                    </a:moveTo>
                    <a:cubicBezTo>
                      <a:pt x="5172033" y="885040"/>
                      <a:pt x="5132348" y="845353"/>
                      <a:pt x="5132348" y="796560"/>
                    </a:cubicBezTo>
                    <a:lnTo>
                      <a:pt x="5132348" y="619564"/>
                    </a:lnTo>
                    <a:cubicBezTo>
                      <a:pt x="5132348" y="570770"/>
                      <a:pt x="5172035" y="531085"/>
                      <a:pt x="5220828" y="531085"/>
                    </a:cubicBezTo>
                    <a:cubicBezTo>
                      <a:pt x="5269623" y="531085"/>
                      <a:pt x="5309308" y="570771"/>
                      <a:pt x="5309308" y="619564"/>
                    </a:cubicBezTo>
                    <a:lnTo>
                      <a:pt x="5309308" y="796560"/>
                    </a:lnTo>
                    <a:cubicBezTo>
                      <a:pt x="5309308" y="845316"/>
                      <a:pt x="5269621" y="885040"/>
                      <a:pt x="5220828" y="88504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4152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1" y="0"/>
            <a:ext cx="12191999" cy="3439391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69704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CONCLUSIONES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596630"/>
            <a:ext cx="87567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RACISMO SOCIAL.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8" name="Google Shape;580;g17c3bd401c5_0_178">
            <a:extLst>
              <a:ext uri="{FF2B5EF4-FFF2-40B4-BE49-F238E27FC236}">
                <a16:creationId xmlns:a16="http://schemas.microsoft.com/office/drawing/2014/main" id="{92634906-BE5C-2EBA-F9E4-479D6E917C90}"/>
              </a:ext>
            </a:extLst>
          </p:cNvPr>
          <p:cNvSpPr txBox="1"/>
          <p:nvPr/>
        </p:nvSpPr>
        <p:spPr>
          <a:xfrm>
            <a:off x="161492" y="1066672"/>
            <a:ext cx="10697008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3. ORIGEN ÉTNICO, EL MAYOR MOTIVO DE DISCRIMINACIÓN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Se destacan tres motivos principales por los que se discrimina en España:</a:t>
            </a:r>
            <a:endParaRPr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78;p82">
            <a:extLst>
              <a:ext uri="{FF2B5EF4-FFF2-40B4-BE49-F238E27FC236}">
                <a16:creationId xmlns:a16="http://schemas.microsoft.com/office/drawing/2014/main" id="{8B1891B4-A7CB-201C-821E-27D23B593B03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802944" y="238903"/>
                </a:moveTo>
                <a:lnTo>
                  <a:pt x="1146628" y="238903"/>
                </a:lnTo>
                <a:lnTo>
                  <a:pt x="1146628" y="455520"/>
                </a:lnTo>
                <a:lnTo>
                  <a:pt x="1109900" y="426778"/>
                </a:lnTo>
                <a:cubicBezTo>
                  <a:pt x="1055455" y="395398"/>
                  <a:pt x="994440" y="379708"/>
                  <a:pt x="926853" y="379708"/>
                </a:cubicBezTo>
                <a:cubicBezTo>
                  <a:pt x="911834" y="379708"/>
                  <a:pt x="895473" y="380111"/>
                  <a:pt x="877772" y="380915"/>
                </a:cubicBezTo>
                <a:cubicBezTo>
                  <a:pt x="860071" y="381720"/>
                  <a:pt x="830301" y="386145"/>
                  <a:pt x="788461" y="394191"/>
                </a:cubicBezTo>
                <a:close/>
                <a:moveTo>
                  <a:pt x="0" y="0"/>
                </a:moveTo>
                <a:lnTo>
                  <a:pt x="530759" y="0"/>
                </a:lnTo>
                <a:lnTo>
                  <a:pt x="488345" y="595342"/>
                </a:lnTo>
                <a:lnTo>
                  <a:pt x="605012" y="653273"/>
                </a:lnTo>
                <a:cubicBezTo>
                  <a:pt x="662944" y="634499"/>
                  <a:pt x="716852" y="625112"/>
                  <a:pt x="766737" y="625112"/>
                </a:cubicBezTo>
                <a:cubicBezTo>
                  <a:pt x="832178" y="625112"/>
                  <a:pt x="880991" y="637717"/>
                  <a:pt x="913175" y="662928"/>
                </a:cubicBezTo>
                <a:cubicBezTo>
                  <a:pt x="945359" y="688139"/>
                  <a:pt x="961451" y="723274"/>
                  <a:pt x="961451" y="768331"/>
                </a:cubicBezTo>
                <a:cubicBezTo>
                  <a:pt x="961451" y="817144"/>
                  <a:pt x="945627" y="854021"/>
                  <a:pt x="913979" y="878964"/>
                </a:cubicBezTo>
                <a:cubicBezTo>
                  <a:pt x="882332" y="903907"/>
                  <a:pt x="837006" y="916378"/>
                  <a:pt x="778002" y="916378"/>
                </a:cubicBezTo>
                <a:cubicBezTo>
                  <a:pt x="735626" y="916378"/>
                  <a:pt x="685070" y="909405"/>
                  <a:pt x="626334" y="895458"/>
                </a:cubicBezTo>
                <a:cubicBezTo>
                  <a:pt x="567598" y="881512"/>
                  <a:pt x="514897" y="863811"/>
                  <a:pt x="468230" y="842355"/>
                </a:cubicBezTo>
                <a:lnTo>
                  <a:pt x="468230" y="1103046"/>
                </a:lnTo>
                <a:cubicBezTo>
                  <a:pt x="489954" y="1113640"/>
                  <a:pt x="513254" y="1122909"/>
                  <a:pt x="538130" y="1130855"/>
                </a:cubicBezTo>
                <a:lnTo>
                  <a:pt x="601144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619;g17c3bd401c5_0_218">
            <a:extLst>
              <a:ext uri="{FF2B5EF4-FFF2-40B4-BE49-F238E27FC236}">
                <a16:creationId xmlns:a16="http://schemas.microsoft.com/office/drawing/2014/main" id="{16FF2370-50AA-154A-D865-6CAD8F46D171}"/>
              </a:ext>
            </a:extLst>
          </p:cNvPr>
          <p:cNvSpPr txBox="1"/>
          <p:nvPr/>
        </p:nvSpPr>
        <p:spPr>
          <a:xfrm>
            <a:off x="155143" y="3664673"/>
            <a:ext cx="5092266" cy="2462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4. HOMBRE Y DE EXTREMA DERECHA, PERFIL DEL RACISTA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 Medium" panose="020B0604020201010104" pitchFamily="34" charset="0"/>
              </a:rPr>
              <a:t>De las categorías analizadas, la que presenta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actitudes y opiniones claramente racistas</a:t>
            </a:r>
            <a:r>
              <a:rPr lang="es-ES" b="1" dirty="0">
                <a:solidFill>
                  <a:schemeClr val="tx2"/>
                </a:solidFill>
                <a:latin typeface="Mark Pro Medium" panose="020B0604020201010104" pitchFamily="34" charset="0"/>
              </a:rPr>
              <a:t> </a:t>
            </a:r>
            <a:r>
              <a:rPr lang="es-ES" dirty="0">
                <a:solidFill>
                  <a:schemeClr val="tx2"/>
                </a:solidFill>
                <a:latin typeface="Mark Pro Medium" panose="020B0604020201010104" pitchFamily="34" charset="0"/>
              </a:rPr>
              <a:t>es el conformado por </a:t>
            </a:r>
            <a:r>
              <a:rPr lang="es-ES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quienes se posicionan ideológicamente en la extrema derecha,</a:t>
            </a:r>
            <a:r>
              <a:rPr lang="es-ES" dirty="0">
                <a:solidFill>
                  <a:schemeClr val="tx2"/>
                </a:solidFill>
                <a:latin typeface="Mark Pro Medium" panose="020B0604020201010104" pitchFamily="34" charset="0"/>
              </a:rPr>
              <a:t> resultando la ideología una variable determinante. </a:t>
            </a:r>
            <a:endParaRPr lang="es-ES" b="1" kern="0" dirty="0">
              <a:solidFill>
                <a:schemeClr val="accent6"/>
              </a:solidFill>
              <a:latin typeface="Poppins Black" panose="00000A00000000000000" pitchFamily="2" charset="0"/>
              <a:cs typeface="Poppins Black" panose="00000A00000000000000" pitchFamily="2" charset="0"/>
            </a:endParaRPr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833CF6AD-6AF3-E145-2756-66D483D7A6E9}"/>
              </a:ext>
            </a:extLst>
          </p:cNvPr>
          <p:cNvGrpSpPr/>
          <p:nvPr/>
        </p:nvGrpSpPr>
        <p:grpSpPr>
          <a:xfrm>
            <a:off x="7959292" y="-4809687"/>
            <a:ext cx="3252499" cy="4809687"/>
            <a:chOff x="7959292" y="-4809687"/>
            <a:chExt cx="3252499" cy="4809687"/>
          </a:xfrm>
        </p:grpSpPr>
        <p:sp>
          <p:nvSpPr>
            <p:cNvPr id="25" name="Google Shape;580;g17c3bd401c5_0_178">
              <a:extLst>
                <a:ext uri="{FF2B5EF4-FFF2-40B4-BE49-F238E27FC236}">
                  <a16:creationId xmlns:a16="http://schemas.microsoft.com/office/drawing/2014/main" id="{10D46149-89DA-F32E-0EC7-860E557C80EF}"/>
                </a:ext>
              </a:extLst>
            </p:cNvPr>
            <p:cNvSpPr txBox="1"/>
            <p:nvPr/>
          </p:nvSpPr>
          <p:spPr>
            <a:xfrm>
              <a:off x="7959292" y="-3385512"/>
              <a:ext cx="3252499" cy="3385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→ </a:t>
              </a:r>
              <a:r>
                <a:rPr lang="es-ES" dirty="0">
                  <a:solidFill>
                    <a:schemeClr val="tx2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Un </a:t>
              </a:r>
              <a:r>
                <a:rPr lang="es-ES" sz="2800" dirty="0">
                  <a:solidFill>
                    <a:schemeClr val="tx2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16,3 %</a:t>
              </a:r>
              <a:r>
                <a:rPr lang="es-ES" dirty="0">
                  <a:solidFill>
                    <a:schemeClr val="tx2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 </a:t>
              </a:r>
              <a:r>
                <a:rPr lang="es-ES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de las personas encuestadas </a:t>
              </a:r>
              <a:r>
                <a:rPr lang="es-ES" dirty="0">
                  <a:solidFill>
                    <a:schemeClr val="tx2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indica que preferiría no tener una relación personal con personas de etnia gitana, </a:t>
              </a:r>
              <a:r>
                <a:rPr lang="es-ES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siendo las personas de etnia gitana las peor valoradas a la hora de hacer una nueva amistad o relación íntima. </a:t>
              </a:r>
              <a:endParaRPr sz="20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1975D790-E9F5-22D5-DB42-6AC7985A8E2C}"/>
                </a:ext>
              </a:extLst>
            </p:cNvPr>
            <p:cNvGrpSpPr/>
            <p:nvPr/>
          </p:nvGrpSpPr>
          <p:grpSpPr>
            <a:xfrm>
              <a:off x="8011003" y="-4809687"/>
              <a:ext cx="2107433" cy="1624198"/>
              <a:chOff x="3383189" y="601524"/>
              <a:chExt cx="5422714" cy="4179284"/>
            </a:xfrm>
            <a:solidFill>
              <a:schemeClr val="accent1"/>
            </a:solidFill>
          </p:grpSpPr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4A31D223-85ED-AD9B-30D0-3DE5AEA3897B}"/>
                  </a:ext>
                </a:extLst>
              </p:cNvPr>
              <p:cNvSpPr/>
              <p:nvPr/>
            </p:nvSpPr>
            <p:spPr>
              <a:xfrm>
                <a:off x="3687852" y="1075334"/>
                <a:ext cx="734090" cy="734021"/>
              </a:xfrm>
              <a:custGeom>
                <a:avLst/>
                <a:gdLst>
                  <a:gd name="connsiteX0" fmla="*/ 366815 w 734090"/>
                  <a:gd name="connsiteY0" fmla="*/ 0 h 734021"/>
                  <a:gd name="connsiteX1" fmla="*/ 0 w 734090"/>
                  <a:gd name="connsiteY1" fmla="*/ 366932 h 734021"/>
                  <a:gd name="connsiteX2" fmla="*/ 366815 w 734090"/>
                  <a:gd name="connsiteY2" fmla="*/ 734022 h 734021"/>
                  <a:gd name="connsiteX3" fmla="*/ 734090 w 734090"/>
                  <a:gd name="connsiteY3" fmla="*/ 366932 h 734021"/>
                  <a:gd name="connsiteX4" fmla="*/ 366815 w 734090"/>
                  <a:gd name="connsiteY4" fmla="*/ 0 h 734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90" h="734021">
                    <a:moveTo>
                      <a:pt x="366815" y="0"/>
                    </a:moveTo>
                    <a:cubicBezTo>
                      <a:pt x="164523" y="0"/>
                      <a:pt x="0" y="164602"/>
                      <a:pt x="0" y="366932"/>
                    </a:cubicBezTo>
                    <a:cubicBezTo>
                      <a:pt x="0" y="569224"/>
                      <a:pt x="164523" y="734022"/>
                      <a:pt x="366815" y="734022"/>
                    </a:cubicBezTo>
                    <a:cubicBezTo>
                      <a:pt x="569038" y="734022"/>
                      <a:pt x="734090" y="569194"/>
                      <a:pt x="734090" y="366932"/>
                    </a:cubicBezTo>
                    <a:cubicBezTo>
                      <a:pt x="734167" y="164563"/>
                      <a:pt x="569028" y="0"/>
                      <a:pt x="366815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6197A931-2799-7A26-7092-EDD00D17AE83}"/>
                  </a:ext>
                </a:extLst>
              </p:cNvPr>
              <p:cNvSpPr/>
              <p:nvPr/>
            </p:nvSpPr>
            <p:spPr>
              <a:xfrm>
                <a:off x="5184130" y="601524"/>
                <a:ext cx="733943" cy="734139"/>
              </a:xfrm>
              <a:custGeom>
                <a:avLst/>
                <a:gdLst>
                  <a:gd name="connsiteX0" fmla="*/ 366854 w 733943"/>
                  <a:gd name="connsiteY0" fmla="*/ 0 h 734139"/>
                  <a:gd name="connsiteX1" fmla="*/ 0 w 733943"/>
                  <a:gd name="connsiteY1" fmla="*/ 366972 h 734139"/>
                  <a:gd name="connsiteX2" fmla="*/ 366854 w 733943"/>
                  <a:gd name="connsiteY2" fmla="*/ 734139 h 734139"/>
                  <a:gd name="connsiteX3" fmla="*/ 733943 w 733943"/>
                  <a:gd name="connsiteY3" fmla="*/ 366972 h 734139"/>
                  <a:gd name="connsiteX4" fmla="*/ 366854 w 733943"/>
                  <a:gd name="connsiteY4" fmla="*/ 0 h 734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3943" h="734139">
                    <a:moveTo>
                      <a:pt x="366854" y="0"/>
                    </a:moveTo>
                    <a:cubicBezTo>
                      <a:pt x="164523" y="0"/>
                      <a:pt x="0" y="164602"/>
                      <a:pt x="0" y="366972"/>
                    </a:cubicBezTo>
                    <a:cubicBezTo>
                      <a:pt x="0" y="569302"/>
                      <a:pt x="164523" y="734139"/>
                      <a:pt x="366854" y="734139"/>
                    </a:cubicBezTo>
                    <a:cubicBezTo>
                      <a:pt x="569077" y="734139"/>
                      <a:pt x="733943" y="569312"/>
                      <a:pt x="733943" y="366972"/>
                    </a:cubicBezTo>
                    <a:cubicBezTo>
                      <a:pt x="734058" y="164602"/>
                      <a:pt x="568999" y="0"/>
                      <a:pt x="366854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792497EE-E3A5-3390-BAA0-218AEC873871}"/>
                  </a:ext>
                </a:extLst>
              </p:cNvPr>
              <p:cNvSpPr/>
              <p:nvPr/>
            </p:nvSpPr>
            <p:spPr>
              <a:xfrm>
                <a:off x="3383189" y="1917114"/>
                <a:ext cx="1341738" cy="2863597"/>
              </a:xfrm>
              <a:custGeom>
                <a:avLst/>
                <a:gdLst>
                  <a:gd name="connsiteX0" fmla="*/ 290761 w 1341738"/>
                  <a:gd name="connsiteY0" fmla="*/ 1419890 h 2863597"/>
                  <a:gd name="connsiteX1" fmla="*/ 290761 w 1341738"/>
                  <a:gd name="connsiteY1" fmla="*/ 2863597 h 2863597"/>
                  <a:gd name="connsiteX2" fmla="*/ 1055398 w 1341738"/>
                  <a:gd name="connsiteY2" fmla="*/ 2863597 h 2863597"/>
                  <a:gd name="connsiteX3" fmla="*/ 1055398 w 1341738"/>
                  <a:gd name="connsiteY3" fmla="*/ 1419890 h 2863597"/>
                  <a:gd name="connsiteX4" fmla="*/ 1341700 w 1341738"/>
                  <a:gd name="connsiteY4" fmla="*/ 1419890 h 2863597"/>
                  <a:gd name="connsiteX5" fmla="*/ 1341738 w 1341738"/>
                  <a:gd name="connsiteY5" fmla="*/ 328586 h 2863597"/>
                  <a:gd name="connsiteX6" fmla="*/ 1013269 w 1341738"/>
                  <a:gd name="connsiteY6" fmla="*/ 0 h 2863597"/>
                  <a:gd name="connsiteX7" fmla="*/ 328469 w 1341738"/>
                  <a:gd name="connsiteY7" fmla="*/ 0 h 2863597"/>
                  <a:gd name="connsiteX8" fmla="*/ 0 w 1341738"/>
                  <a:gd name="connsiteY8" fmla="*/ 328586 h 2863597"/>
                  <a:gd name="connsiteX9" fmla="*/ 1454 w 1341738"/>
                  <a:gd name="connsiteY9" fmla="*/ 1419890 h 2863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1738" h="2863597">
                    <a:moveTo>
                      <a:pt x="290761" y="1419890"/>
                    </a:moveTo>
                    <a:lnTo>
                      <a:pt x="290761" y="2863597"/>
                    </a:lnTo>
                    <a:lnTo>
                      <a:pt x="1055398" y="2863597"/>
                    </a:lnTo>
                    <a:lnTo>
                      <a:pt x="1055398" y="1419890"/>
                    </a:lnTo>
                    <a:lnTo>
                      <a:pt x="1341700" y="1419890"/>
                    </a:lnTo>
                    <a:lnTo>
                      <a:pt x="1341738" y="328586"/>
                    </a:lnTo>
                    <a:cubicBezTo>
                      <a:pt x="1341738" y="147114"/>
                      <a:pt x="1194664" y="0"/>
                      <a:pt x="1013269" y="0"/>
                    </a:cubicBezTo>
                    <a:lnTo>
                      <a:pt x="328469" y="0"/>
                    </a:lnTo>
                    <a:cubicBezTo>
                      <a:pt x="147104" y="0"/>
                      <a:pt x="0" y="147075"/>
                      <a:pt x="0" y="328586"/>
                    </a:cubicBezTo>
                    <a:lnTo>
                      <a:pt x="1454" y="1419890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997B1C84-25D0-D6D2-76A9-AF074E24E859}"/>
                  </a:ext>
                </a:extLst>
              </p:cNvPr>
              <p:cNvSpPr/>
              <p:nvPr/>
            </p:nvSpPr>
            <p:spPr>
              <a:xfrm>
                <a:off x="4893982" y="1444049"/>
                <a:ext cx="2259515" cy="3336740"/>
              </a:xfrm>
              <a:custGeom>
                <a:avLst/>
                <a:gdLst>
                  <a:gd name="connsiteX0" fmla="*/ 2174580 w 2259515"/>
                  <a:gd name="connsiteY0" fmla="*/ 731798 h 3336740"/>
                  <a:gd name="connsiteX1" fmla="*/ 1246761 w 2259515"/>
                  <a:gd name="connsiteY1" fmla="*/ 92652 h 3336740"/>
                  <a:gd name="connsiteX2" fmla="*/ 979867 w 2259515"/>
                  <a:gd name="connsiteY2" fmla="*/ 38 h 3336740"/>
                  <a:gd name="connsiteX3" fmla="*/ 328279 w 2259515"/>
                  <a:gd name="connsiteY3" fmla="*/ 0 h 3336740"/>
                  <a:gd name="connsiteX4" fmla="*/ 574 w 2259515"/>
                  <a:gd name="connsiteY4" fmla="*/ 328430 h 3336740"/>
                  <a:gd name="connsiteX5" fmla="*/ 0 w 2259515"/>
                  <a:gd name="connsiteY5" fmla="*/ 1604508 h 3336740"/>
                  <a:gd name="connsiteX6" fmla="*/ 289398 w 2259515"/>
                  <a:gd name="connsiteY6" fmla="*/ 1604508 h 3336740"/>
                  <a:gd name="connsiteX7" fmla="*/ 289398 w 2259515"/>
                  <a:gd name="connsiteY7" fmla="*/ 3336741 h 3336740"/>
                  <a:gd name="connsiteX8" fmla="*/ 1104471 w 2259515"/>
                  <a:gd name="connsiteY8" fmla="*/ 3336741 h 3336740"/>
                  <a:gd name="connsiteX9" fmla="*/ 1104471 w 2259515"/>
                  <a:gd name="connsiteY9" fmla="*/ 473133 h 3336740"/>
                  <a:gd name="connsiteX10" fmla="*/ 1105198 w 2259515"/>
                  <a:gd name="connsiteY10" fmla="*/ 473133 h 3336740"/>
                  <a:gd name="connsiteX11" fmla="*/ 1951730 w 2259515"/>
                  <a:gd name="connsiteY11" fmla="*/ 1055339 h 3336740"/>
                  <a:gd name="connsiteX12" fmla="*/ 2062869 w 2259515"/>
                  <a:gd name="connsiteY12" fmla="*/ 1089896 h 3336740"/>
                  <a:gd name="connsiteX13" fmla="*/ 2224865 w 2259515"/>
                  <a:gd name="connsiteY13" fmla="*/ 1004783 h 3336740"/>
                  <a:gd name="connsiteX14" fmla="*/ 2174578 w 2259515"/>
                  <a:gd name="connsiteY14" fmla="*/ 731845 h 333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9515" h="3336740">
                    <a:moveTo>
                      <a:pt x="2174580" y="731798"/>
                    </a:moveTo>
                    <a:cubicBezTo>
                      <a:pt x="2174580" y="731798"/>
                      <a:pt x="1248407" y="93602"/>
                      <a:pt x="1246761" y="92652"/>
                    </a:cubicBezTo>
                    <a:cubicBezTo>
                      <a:pt x="1193106" y="54190"/>
                      <a:pt x="1082884" y="38"/>
                      <a:pt x="979867" y="38"/>
                    </a:cubicBezTo>
                    <a:lnTo>
                      <a:pt x="328279" y="0"/>
                    </a:lnTo>
                    <a:cubicBezTo>
                      <a:pt x="147335" y="0"/>
                      <a:pt x="574" y="147036"/>
                      <a:pt x="574" y="328430"/>
                    </a:cubicBezTo>
                    <a:lnTo>
                      <a:pt x="0" y="1604508"/>
                    </a:lnTo>
                    <a:lnTo>
                      <a:pt x="289398" y="1604508"/>
                    </a:lnTo>
                    <a:lnTo>
                      <a:pt x="289398" y="3336741"/>
                    </a:lnTo>
                    <a:lnTo>
                      <a:pt x="1104471" y="3336741"/>
                    </a:lnTo>
                    <a:lnTo>
                      <a:pt x="1104471" y="473133"/>
                    </a:lnTo>
                    <a:lnTo>
                      <a:pt x="1105198" y="473133"/>
                    </a:lnTo>
                    <a:lnTo>
                      <a:pt x="1951730" y="1055339"/>
                    </a:lnTo>
                    <a:cubicBezTo>
                      <a:pt x="1985675" y="1078607"/>
                      <a:pt x="2024520" y="1089896"/>
                      <a:pt x="2062869" y="1089896"/>
                    </a:cubicBezTo>
                    <a:cubicBezTo>
                      <a:pt x="2125517" y="1089896"/>
                      <a:pt x="2186901" y="1060121"/>
                      <a:pt x="2224865" y="1004783"/>
                    </a:cubicBezTo>
                    <a:cubicBezTo>
                      <a:pt x="2286403" y="915423"/>
                      <a:pt x="2263748" y="793145"/>
                      <a:pt x="2174578" y="731845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7AB259B3-6B6B-BBCC-7535-81B5C5154232}"/>
                  </a:ext>
                </a:extLst>
              </p:cNvPr>
              <p:cNvSpPr/>
              <p:nvPr/>
            </p:nvSpPr>
            <p:spPr>
              <a:xfrm>
                <a:off x="6850223" y="1136881"/>
                <a:ext cx="1955680" cy="3643927"/>
              </a:xfrm>
              <a:custGeom>
                <a:avLst/>
                <a:gdLst>
                  <a:gd name="connsiteX0" fmla="*/ 1577888 w 1955680"/>
                  <a:gd name="connsiteY0" fmla="*/ 2460924 h 3643927"/>
                  <a:gd name="connsiteX1" fmla="*/ 1933839 w 1955680"/>
                  <a:gd name="connsiteY1" fmla="*/ 1422917 h 3643927"/>
                  <a:gd name="connsiteX2" fmla="*/ 1684354 w 1955680"/>
                  <a:gd name="connsiteY2" fmla="*/ 911094 h 3643927"/>
                  <a:gd name="connsiteX3" fmla="*/ 1569463 w 1955680"/>
                  <a:gd name="connsiteY3" fmla="*/ 871714 h 3643927"/>
                  <a:gd name="connsiteX4" fmla="*/ 1896825 w 1955680"/>
                  <a:gd name="connsiteY4" fmla="*/ 584266 h 3643927"/>
                  <a:gd name="connsiteX5" fmla="*/ 1875470 w 1955680"/>
                  <a:gd name="connsiteY5" fmla="*/ 247225 h 3643927"/>
                  <a:gd name="connsiteX6" fmla="*/ 1622772 w 1955680"/>
                  <a:gd name="connsiteY6" fmla="*/ 23919 h 3643927"/>
                  <a:gd name="connsiteX7" fmla="*/ 1479832 w 1955680"/>
                  <a:gd name="connsiteY7" fmla="*/ 0 h 3643927"/>
                  <a:gd name="connsiteX8" fmla="*/ 1062571 w 1955680"/>
                  <a:gd name="connsiteY8" fmla="*/ 297853 h 3643927"/>
                  <a:gd name="connsiteX9" fmla="*/ 1083543 w 1955680"/>
                  <a:gd name="connsiteY9" fmla="*/ 634669 h 3643927"/>
                  <a:gd name="connsiteX10" fmla="*/ 1142862 w 1955680"/>
                  <a:gd name="connsiteY10" fmla="*/ 725178 h 3643927"/>
                  <a:gd name="connsiteX11" fmla="*/ 1050018 w 1955680"/>
                  <a:gd name="connsiteY11" fmla="*/ 693299 h 3643927"/>
                  <a:gd name="connsiteX12" fmla="*/ 919667 w 1955680"/>
                  <a:gd name="connsiteY12" fmla="*/ 671523 h 3643927"/>
                  <a:gd name="connsiteX13" fmla="*/ 538686 w 1955680"/>
                  <a:gd name="connsiteY13" fmla="*/ 943658 h 3643927"/>
                  <a:gd name="connsiteX14" fmla="*/ 180865 w 1955680"/>
                  <a:gd name="connsiteY14" fmla="*/ 1981077 h 3643927"/>
                  <a:gd name="connsiteX15" fmla="*/ 449326 w 1955680"/>
                  <a:gd name="connsiteY15" fmla="*/ 2073309 h 3643927"/>
                  <a:gd name="connsiteX16" fmla="*/ 0 w 1955680"/>
                  <a:gd name="connsiteY16" fmla="*/ 3369569 h 3643927"/>
                  <a:gd name="connsiteX17" fmla="*/ 798203 w 1955680"/>
                  <a:gd name="connsiteY17" fmla="*/ 3643928 h 3643927"/>
                  <a:gd name="connsiteX18" fmla="*/ 1924090 w 1955680"/>
                  <a:gd name="connsiteY18" fmla="*/ 3643928 h 3643927"/>
                  <a:gd name="connsiteX19" fmla="*/ 1924090 w 1955680"/>
                  <a:gd name="connsiteY19" fmla="*/ 3531418 h 3643927"/>
                  <a:gd name="connsiteX20" fmla="*/ 909988 w 1955680"/>
                  <a:gd name="connsiteY20" fmla="*/ 3531456 h 3643927"/>
                  <a:gd name="connsiteX21" fmla="*/ 1311749 w 1955680"/>
                  <a:gd name="connsiteY21" fmla="*/ 2369417 h 3643927"/>
                  <a:gd name="connsiteX22" fmla="*/ 1215698 w 1955680"/>
                  <a:gd name="connsiteY22" fmla="*/ 350325 h 3643927"/>
                  <a:gd name="connsiteX23" fmla="*/ 1479800 w 1955680"/>
                  <a:gd name="connsiteY23" fmla="*/ 161691 h 3643927"/>
                  <a:gd name="connsiteX24" fmla="*/ 1570309 w 1955680"/>
                  <a:gd name="connsiteY24" fmla="*/ 176999 h 3643927"/>
                  <a:gd name="connsiteX25" fmla="*/ 1730237 w 1955680"/>
                  <a:gd name="connsiteY25" fmla="*/ 318372 h 3643927"/>
                  <a:gd name="connsiteX26" fmla="*/ 1743670 w 1955680"/>
                  <a:gd name="connsiteY26" fmla="*/ 531685 h 3643927"/>
                  <a:gd name="connsiteX27" fmla="*/ 1478990 w 1955680"/>
                  <a:gd name="connsiteY27" fmla="*/ 720319 h 3643927"/>
                  <a:gd name="connsiteX28" fmla="*/ 1388750 w 1955680"/>
                  <a:gd name="connsiteY28" fmla="*/ 705049 h 3643927"/>
                  <a:gd name="connsiteX29" fmla="*/ 1228968 w 1955680"/>
                  <a:gd name="connsiteY29" fmla="*/ 563677 h 3643927"/>
                  <a:gd name="connsiteX30" fmla="*/ 1215688 w 1955680"/>
                  <a:gd name="connsiteY30" fmla="*/ 350324 h 3643927"/>
                  <a:gd name="connsiteX31" fmla="*/ 762002 w 1955680"/>
                  <a:gd name="connsiteY31" fmla="*/ 3460330 h 3643927"/>
                  <a:gd name="connsiteX32" fmla="*/ 206053 w 1955680"/>
                  <a:gd name="connsiteY32" fmla="*/ 3269169 h 3643927"/>
                  <a:gd name="connsiteX33" fmla="*/ 655380 w 1955680"/>
                  <a:gd name="connsiteY33" fmla="*/ 1972909 h 3643927"/>
                  <a:gd name="connsiteX34" fmla="*/ 386762 w 1955680"/>
                  <a:gd name="connsiteY34" fmla="*/ 1880563 h 3643927"/>
                  <a:gd name="connsiteX35" fmla="*/ 691737 w 1955680"/>
                  <a:gd name="connsiteY35" fmla="*/ 996145 h 3643927"/>
                  <a:gd name="connsiteX36" fmla="*/ 919746 w 1955680"/>
                  <a:gd name="connsiteY36" fmla="*/ 833189 h 3643927"/>
                  <a:gd name="connsiteX37" fmla="*/ 997587 w 1955680"/>
                  <a:gd name="connsiteY37" fmla="*/ 846201 h 3643927"/>
                  <a:gd name="connsiteX38" fmla="*/ 1631757 w 1955680"/>
                  <a:gd name="connsiteY38" fmla="*/ 1063991 h 3643927"/>
                  <a:gd name="connsiteX39" fmla="*/ 1780663 w 1955680"/>
                  <a:gd name="connsiteY39" fmla="*/ 1370309 h 3643927"/>
                  <a:gd name="connsiteX40" fmla="*/ 1477412 w 1955680"/>
                  <a:gd name="connsiteY40" fmla="*/ 2255108 h 3643927"/>
                  <a:gd name="connsiteX41" fmla="*/ 1211861 w 1955680"/>
                  <a:gd name="connsiteY41" fmla="*/ 2163758 h 3643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955680" h="3643927">
                    <a:moveTo>
                      <a:pt x="1577888" y="2460924"/>
                    </a:moveTo>
                    <a:lnTo>
                      <a:pt x="1933839" y="1422917"/>
                    </a:lnTo>
                    <a:cubicBezTo>
                      <a:pt x="2005863" y="1212778"/>
                      <a:pt x="1893885" y="983231"/>
                      <a:pt x="1684354" y="911094"/>
                    </a:cubicBezTo>
                    <a:lnTo>
                      <a:pt x="1569463" y="871714"/>
                    </a:lnTo>
                    <a:cubicBezTo>
                      <a:pt x="1719555" y="840295"/>
                      <a:pt x="1845694" y="733252"/>
                      <a:pt x="1896825" y="584266"/>
                    </a:cubicBezTo>
                    <a:cubicBezTo>
                      <a:pt x="1935056" y="473020"/>
                      <a:pt x="1927556" y="353309"/>
                      <a:pt x="1875470" y="247225"/>
                    </a:cubicBezTo>
                    <a:cubicBezTo>
                      <a:pt x="1823729" y="141328"/>
                      <a:pt x="1733990" y="62079"/>
                      <a:pt x="1622772" y="23919"/>
                    </a:cubicBezTo>
                    <a:cubicBezTo>
                      <a:pt x="1576504" y="7960"/>
                      <a:pt x="1528399" y="0"/>
                      <a:pt x="1479832" y="0"/>
                    </a:cubicBezTo>
                    <a:cubicBezTo>
                      <a:pt x="1291541" y="0"/>
                      <a:pt x="1123804" y="119672"/>
                      <a:pt x="1062571" y="297853"/>
                    </a:cubicBezTo>
                    <a:cubicBezTo>
                      <a:pt x="1024493" y="409099"/>
                      <a:pt x="1031803" y="528732"/>
                      <a:pt x="1083543" y="634669"/>
                    </a:cubicBezTo>
                    <a:cubicBezTo>
                      <a:pt x="1099769" y="667696"/>
                      <a:pt x="1119823" y="697776"/>
                      <a:pt x="1142862" y="725178"/>
                    </a:cubicBezTo>
                    <a:lnTo>
                      <a:pt x="1050018" y="693299"/>
                    </a:lnTo>
                    <a:cubicBezTo>
                      <a:pt x="1007768" y="678870"/>
                      <a:pt x="963949" y="671523"/>
                      <a:pt x="919667" y="671523"/>
                    </a:cubicBezTo>
                    <a:cubicBezTo>
                      <a:pt x="747679" y="671523"/>
                      <a:pt x="594491" y="780937"/>
                      <a:pt x="538686" y="943658"/>
                    </a:cubicBezTo>
                    <a:lnTo>
                      <a:pt x="180865" y="1981077"/>
                    </a:lnTo>
                    <a:lnTo>
                      <a:pt x="449326" y="2073309"/>
                    </a:lnTo>
                    <a:lnTo>
                      <a:pt x="0" y="3369569"/>
                    </a:lnTo>
                    <a:lnTo>
                      <a:pt x="798203" y="3643928"/>
                    </a:lnTo>
                    <a:lnTo>
                      <a:pt x="1924090" y="3643928"/>
                    </a:lnTo>
                    <a:lnTo>
                      <a:pt x="1924090" y="3531418"/>
                    </a:lnTo>
                    <a:lnTo>
                      <a:pt x="909988" y="3531456"/>
                    </a:lnTo>
                    <a:lnTo>
                      <a:pt x="1311749" y="2369417"/>
                    </a:lnTo>
                    <a:close/>
                    <a:moveTo>
                      <a:pt x="1215698" y="350325"/>
                    </a:moveTo>
                    <a:cubicBezTo>
                      <a:pt x="1254389" y="237462"/>
                      <a:pt x="1360549" y="161691"/>
                      <a:pt x="1479800" y="161691"/>
                    </a:cubicBezTo>
                    <a:cubicBezTo>
                      <a:pt x="1510530" y="161691"/>
                      <a:pt x="1540917" y="166896"/>
                      <a:pt x="1570309" y="176999"/>
                    </a:cubicBezTo>
                    <a:cubicBezTo>
                      <a:pt x="1640535" y="201071"/>
                      <a:pt x="1697368" y="251281"/>
                      <a:pt x="1730237" y="318372"/>
                    </a:cubicBezTo>
                    <a:cubicBezTo>
                      <a:pt x="1763150" y="385574"/>
                      <a:pt x="1767933" y="461351"/>
                      <a:pt x="1743670" y="531685"/>
                    </a:cubicBezTo>
                    <a:cubicBezTo>
                      <a:pt x="1705056" y="644470"/>
                      <a:pt x="1598623" y="720319"/>
                      <a:pt x="1478990" y="720319"/>
                    </a:cubicBezTo>
                    <a:cubicBezTo>
                      <a:pt x="1448336" y="720319"/>
                      <a:pt x="1418103" y="715153"/>
                      <a:pt x="1388750" y="705049"/>
                    </a:cubicBezTo>
                    <a:cubicBezTo>
                      <a:pt x="1318486" y="680978"/>
                      <a:pt x="1261583" y="630767"/>
                      <a:pt x="1228968" y="563677"/>
                    </a:cubicBezTo>
                    <a:cubicBezTo>
                      <a:pt x="1196286" y="496436"/>
                      <a:pt x="1191502" y="420658"/>
                      <a:pt x="1215688" y="350324"/>
                    </a:cubicBezTo>
                    <a:close/>
                    <a:moveTo>
                      <a:pt x="762002" y="3460330"/>
                    </a:moveTo>
                    <a:lnTo>
                      <a:pt x="206053" y="3269169"/>
                    </a:lnTo>
                    <a:lnTo>
                      <a:pt x="655380" y="1972909"/>
                    </a:lnTo>
                    <a:lnTo>
                      <a:pt x="386762" y="1880563"/>
                    </a:lnTo>
                    <a:lnTo>
                      <a:pt x="691737" y="996145"/>
                    </a:lnTo>
                    <a:cubicBezTo>
                      <a:pt x="725108" y="898710"/>
                      <a:pt x="816768" y="833189"/>
                      <a:pt x="919746" y="833189"/>
                    </a:cubicBezTo>
                    <a:cubicBezTo>
                      <a:pt x="946190" y="833189"/>
                      <a:pt x="972405" y="837629"/>
                      <a:pt x="997587" y="846201"/>
                    </a:cubicBezTo>
                    <a:lnTo>
                      <a:pt x="1631757" y="1063991"/>
                    </a:lnTo>
                    <a:cubicBezTo>
                      <a:pt x="1757013" y="1107121"/>
                      <a:pt x="1823868" y="1244513"/>
                      <a:pt x="1780663" y="1370309"/>
                    </a:cubicBezTo>
                    <a:lnTo>
                      <a:pt x="1477412" y="2255108"/>
                    </a:lnTo>
                    <a:lnTo>
                      <a:pt x="1211861" y="2163758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5BA8C848-9AFF-46DE-E4AB-9F52E6423FE9}"/>
              </a:ext>
            </a:extLst>
          </p:cNvPr>
          <p:cNvGrpSpPr/>
          <p:nvPr/>
        </p:nvGrpSpPr>
        <p:grpSpPr>
          <a:xfrm>
            <a:off x="1057847" y="1862937"/>
            <a:ext cx="1982574" cy="1577546"/>
            <a:chOff x="746120" y="1862937"/>
            <a:chExt cx="1982574" cy="1577546"/>
          </a:xfrm>
        </p:grpSpPr>
        <p:sp>
          <p:nvSpPr>
            <p:cNvPr id="9" name="Google Shape;580;g17c3bd401c5_0_178">
              <a:extLst>
                <a:ext uri="{FF2B5EF4-FFF2-40B4-BE49-F238E27FC236}">
                  <a16:creationId xmlns:a16="http://schemas.microsoft.com/office/drawing/2014/main" id="{19564A0C-B781-68AD-3796-A9CA36B8651F}"/>
                </a:ext>
              </a:extLst>
            </p:cNvPr>
            <p:cNvSpPr txBox="1"/>
            <p:nvPr/>
          </p:nvSpPr>
          <p:spPr>
            <a:xfrm>
              <a:off x="746120" y="2578739"/>
              <a:ext cx="1913092" cy="861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4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42,3%</a:t>
              </a:r>
              <a:endParaRPr sz="44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10" name="Google Shape;579;g17c3bd401c5_0_178">
              <a:extLst>
                <a:ext uri="{FF2B5EF4-FFF2-40B4-BE49-F238E27FC236}">
                  <a16:creationId xmlns:a16="http://schemas.microsoft.com/office/drawing/2014/main" id="{07966289-A8A1-B532-2167-F0A4AF2FFB5D}"/>
                </a:ext>
              </a:extLst>
            </p:cNvPr>
            <p:cNvSpPr txBox="1"/>
            <p:nvPr/>
          </p:nvSpPr>
          <p:spPr>
            <a:xfrm>
              <a:off x="766904" y="2361911"/>
              <a:ext cx="1961790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Origen étnico</a:t>
              </a:r>
              <a:endParaRPr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D1B74950-8CE4-A170-FBED-6E1DC0E28BF7}"/>
                </a:ext>
              </a:extLst>
            </p:cNvPr>
            <p:cNvGrpSpPr/>
            <p:nvPr/>
          </p:nvGrpSpPr>
          <p:grpSpPr>
            <a:xfrm>
              <a:off x="876588" y="1862937"/>
              <a:ext cx="534591" cy="520333"/>
              <a:chOff x="3725556" y="438915"/>
              <a:chExt cx="4740540" cy="4614103"/>
            </a:xfrm>
            <a:solidFill>
              <a:schemeClr val="accent1"/>
            </a:solidFill>
          </p:grpSpPr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E64AE88E-76B6-7606-F29B-12141243A7B2}"/>
                  </a:ext>
                </a:extLst>
              </p:cNvPr>
              <p:cNvSpPr/>
              <p:nvPr/>
            </p:nvSpPr>
            <p:spPr>
              <a:xfrm>
                <a:off x="4260130" y="438915"/>
                <a:ext cx="3649270" cy="1644061"/>
              </a:xfrm>
              <a:custGeom>
                <a:avLst/>
                <a:gdLst>
                  <a:gd name="connsiteX0" fmla="*/ 1287229 w 3649270"/>
                  <a:gd name="connsiteY0" fmla="*/ 1130195 h 1644061"/>
                  <a:gd name="connsiteX1" fmla="*/ 1342109 w 3649270"/>
                  <a:gd name="connsiteY1" fmla="*/ 1207002 h 1644061"/>
                  <a:gd name="connsiteX2" fmla="*/ 1446360 w 3649270"/>
                  <a:gd name="connsiteY2" fmla="*/ 1311254 h 1644061"/>
                  <a:gd name="connsiteX3" fmla="*/ 1479273 w 3649270"/>
                  <a:gd name="connsiteY3" fmla="*/ 1333183 h 1644061"/>
                  <a:gd name="connsiteX4" fmla="*/ 1484745 w 3649270"/>
                  <a:gd name="connsiteY4" fmla="*/ 1327710 h 1644061"/>
                  <a:gd name="connsiteX5" fmla="*/ 2346130 w 3649270"/>
                  <a:gd name="connsiteY5" fmla="*/ 466326 h 1644061"/>
                  <a:gd name="connsiteX6" fmla="*/ 2143143 w 3649270"/>
                  <a:gd name="connsiteY6" fmla="*/ 274282 h 1644061"/>
                  <a:gd name="connsiteX7" fmla="*/ 1287235 w 3649270"/>
                  <a:gd name="connsiteY7" fmla="*/ 1130190 h 1644061"/>
                  <a:gd name="connsiteX8" fmla="*/ 2532642 w 3649270"/>
                  <a:gd name="connsiteY8" fmla="*/ 411486 h 1644061"/>
                  <a:gd name="connsiteX9" fmla="*/ 2944122 w 3649270"/>
                  <a:gd name="connsiteY9" fmla="*/ 257867 h 1644061"/>
                  <a:gd name="connsiteX10" fmla="*/ 2955106 w 3649270"/>
                  <a:gd name="connsiteY10" fmla="*/ 257867 h 1644061"/>
                  <a:gd name="connsiteX11" fmla="*/ 2960578 w 3649270"/>
                  <a:gd name="connsiteY11" fmla="*/ 257867 h 1644061"/>
                  <a:gd name="connsiteX12" fmla="*/ 2971562 w 3649270"/>
                  <a:gd name="connsiteY12" fmla="*/ 257867 h 1644061"/>
                  <a:gd name="connsiteX13" fmla="*/ 3624453 w 3649270"/>
                  <a:gd name="connsiteY13" fmla="*/ 757139 h 1644061"/>
                  <a:gd name="connsiteX14" fmla="*/ 3350133 w 3649270"/>
                  <a:gd name="connsiteY14" fmla="*/ 1525215 h 1644061"/>
                  <a:gd name="connsiteX15" fmla="*/ 2543632 w 3649270"/>
                  <a:gd name="connsiteY15" fmla="*/ 1503286 h 1644061"/>
                  <a:gd name="connsiteX16" fmla="*/ 2411949 w 3649270"/>
                  <a:gd name="connsiteY16" fmla="*/ 1371603 h 1644061"/>
                  <a:gd name="connsiteX17" fmla="*/ 1863309 w 3649270"/>
                  <a:gd name="connsiteY17" fmla="*/ 1618481 h 1644061"/>
                  <a:gd name="connsiteX18" fmla="*/ 1243336 w 3649270"/>
                  <a:gd name="connsiteY18" fmla="*/ 1371603 h 1644061"/>
                  <a:gd name="connsiteX19" fmla="*/ 1084250 w 3649270"/>
                  <a:gd name="connsiteY19" fmla="*/ 1519746 h 1644061"/>
                  <a:gd name="connsiteX20" fmla="*/ 277749 w 3649270"/>
                  <a:gd name="connsiteY20" fmla="*/ 1497817 h 1644061"/>
                  <a:gd name="connsiteX21" fmla="*/ 36338 w 3649270"/>
                  <a:gd name="connsiteY21" fmla="*/ 724224 h 1644061"/>
                  <a:gd name="connsiteX22" fmla="*/ 678246 w 3649270"/>
                  <a:gd name="connsiteY22" fmla="*/ 252394 h 1644061"/>
                  <a:gd name="connsiteX23" fmla="*/ 689230 w 3649270"/>
                  <a:gd name="connsiteY23" fmla="*/ 252394 h 1644061"/>
                  <a:gd name="connsiteX24" fmla="*/ 694703 w 3649270"/>
                  <a:gd name="connsiteY24" fmla="*/ 252394 h 1644061"/>
                  <a:gd name="connsiteX25" fmla="*/ 705686 w 3649270"/>
                  <a:gd name="connsiteY25" fmla="*/ 252394 h 1644061"/>
                  <a:gd name="connsiteX26" fmla="*/ 1122643 w 3649270"/>
                  <a:gd name="connsiteY26" fmla="*/ 400537 h 1644061"/>
                  <a:gd name="connsiteX27" fmla="*/ 1813949 w 3649270"/>
                  <a:gd name="connsiteY27" fmla="*/ 0 h 1644061"/>
                  <a:gd name="connsiteX28" fmla="*/ 1824932 w 3649270"/>
                  <a:gd name="connsiteY28" fmla="*/ 0 h 1644061"/>
                  <a:gd name="connsiteX29" fmla="*/ 1830405 w 3649270"/>
                  <a:gd name="connsiteY29" fmla="*/ 0 h 1644061"/>
                  <a:gd name="connsiteX30" fmla="*/ 1835878 w 3649270"/>
                  <a:gd name="connsiteY30" fmla="*/ 0 h 1644061"/>
                  <a:gd name="connsiteX31" fmla="*/ 2510695 w 3649270"/>
                  <a:gd name="connsiteY31" fmla="*/ 384038 h 1644061"/>
                  <a:gd name="connsiteX32" fmla="*/ 2532662 w 3649270"/>
                  <a:gd name="connsiteY32" fmla="*/ 411478 h 1644061"/>
                  <a:gd name="connsiteX33" fmla="*/ 1643816 w 3649270"/>
                  <a:gd name="connsiteY33" fmla="*/ 1410011 h 1644061"/>
                  <a:gd name="connsiteX34" fmla="*/ 2186979 w 3649270"/>
                  <a:gd name="connsiteY34" fmla="*/ 1322220 h 1644061"/>
                  <a:gd name="connsiteX35" fmla="*/ 2313157 w 3649270"/>
                  <a:gd name="connsiteY35" fmla="*/ 1206985 h 1644061"/>
                  <a:gd name="connsiteX36" fmla="*/ 2378982 w 3649270"/>
                  <a:gd name="connsiteY36" fmla="*/ 1108250 h 1644061"/>
                  <a:gd name="connsiteX37" fmla="*/ 2450317 w 3649270"/>
                  <a:gd name="connsiteY37" fmla="*/ 883298 h 1644061"/>
                  <a:gd name="connsiteX38" fmla="*/ 2439333 w 3649270"/>
                  <a:gd name="connsiteY38" fmla="*/ 658346 h 1644061"/>
                  <a:gd name="connsiteX39" fmla="*/ 2428349 w 3649270"/>
                  <a:gd name="connsiteY39" fmla="*/ 625433 h 1644061"/>
                  <a:gd name="connsiteX40" fmla="*/ 1643814 w 3649270"/>
                  <a:gd name="connsiteY40" fmla="*/ 1410008 h 1644061"/>
                  <a:gd name="connsiteX41" fmla="*/ 1967543 w 3649270"/>
                  <a:gd name="connsiteY41" fmla="*/ 203003 h 1644061"/>
                  <a:gd name="connsiteX42" fmla="*/ 1824906 w 3649270"/>
                  <a:gd name="connsiteY42" fmla="*/ 186546 h 1644061"/>
                  <a:gd name="connsiteX43" fmla="*/ 1259807 w 3649270"/>
                  <a:gd name="connsiteY43" fmla="*/ 548659 h 1644061"/>
                  <a:gd name="connsiteX44" fmla="*/ 1243351 w 3649270"/>
                  <a:gd name="connsiteY44" fmla="*/ 592555 h 1644061"/>
                  <a:gd name="connsiteX45" fmla="*/ 1221422 w 3649270"/>
                  <a:gd name="connsiteY45" fmla="*/ 663890 h 1644061"/>
                  <a:gd name="connsiteX46" fmla="*/ 1221422 w 3649270"/>
                  <a:gd name="connsiteY46" fmla="*/ 954669 h 1644061"/>
                  <a:gd name="connsiteX47" fmla="*/ 1967533 w 3649270"/>
                  <a:gd name="connsiteY47" fmla="*/ 203003 h 1644061"/>
                  <a:gd name="connsiteX48" fmla="*/ 1122618 w 3649270"/>
                  <a:gd name="connsiteY48" fmla="*/ 1223473 h 1644061"/>
                  <a:gd name="connsiteX49" fmla="*/ 1045810 w 3649270"/>
                  <a:gd name="connsiteY49" fmla="*/ 592557 h 1644061"/>
                  <a:gd name="connsiteX50" fmla="*/ 694680 w 3649270"/>
                  <a:gd name="connsiteY50" fmla="*/ 449920 h 1644061"/>
                  <a:gd name="connsiteX51" fmla="*/ 634328 w 3649270"/>
                  <a:gd name="connsiteY51" fmla="*/ 455393 h 1644061"/>
                  <a:gd name="connsiteX52" fmla="*/ 189939 w 3649270"/>
                  <a:gd name="connsiteY52" fmla="*/ 1009509 h 1644061"/>
                  <a:gd name="connsiteX53" fmla="*/ 727597 w 3649270"/>
                  <a:gd name="connsiteY53" fmla="*/ 1464881 h 1644061"/>
                  <a:gd name="connsiteX54" fmla="*/ 1122618 w 3649270"/>
                  <a:gd name="connsiteY54" fmla="*/ 1223469 h 1644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649270" h="1644061">
                    <a:moveTo>
                      <a:pt x="1287229" y="1130195"/>
                    </a:moveTo>
                    <a:cubicBezTo>
                      <a:pt x="1303685" y="1157634"/>
                      <a:pt x="1320142" y="1185074"/>
                      <a:pt x="1342109" y="1207002"/>
                    </a:cubicBezTo>
                    <a:cubicBezTo>
                      <a:pt x="1369549" y="1245426"/>
                      <a:pt x="1407934" y="1278337"/>
                      <a:pt x="1446360" y="1311254"/>
                    </a:cubicBezTo>
                    <a:cubicBezTo>
                      <a:pt x="1457344" y="1322237"/>
                      <a:pt x="1468289" y="1327710"/>
                      <a:pt x="1479273" y="1333183"/>
                    </a:cubicBezTo>
                    <a:lnTo>
                      <a:pt x="1484745" y="1327710"/>
                    </a:lnTo>
                    <a:cubicBezTo>
                      <a:pt x="1770048" y="1042407"/>
                      <a:pt x="2060827" y="751628"/>
                      <a:pt x="2346130" y="466326"/>
                    </a:cubicBezTo>
                    <a:cubicBezTo>
                      <a:pt x="2291250" y="389518"/>
                      <a:pt x="2225429" y="323689"/>
                      <a:pt x="2143143" y="274282"/>
                    </a:cubicBezTo>
                    <a:cubicBezTo>
                      <a:pt x="1885243" y="526676"/>
                      <a:pt x="1320144" y="1097281"/>
                      <a:pt x="1287235" y="1130190"/>
                    </a:cubicBezTo>
                    <a:close/>
                    <a:moveTo>
                      <a:pt x="2532642" y="411486"/>
                    </a:moveTo>
                    <a:cubicBezTo>
                      <a:pt x="2647876" y="323695"/>
                      <a:pt x="2790503" y="268849"/>
                      <a:pt x="2944122" y="257867"/>
                    </a:cubicBezTo>
                    <a:lnTo>
                      <a:pt x="2955106" y="257867"/>
                    </a:lnTo>
                    <a:lnTo>
                      <a:pt x="2960578" y="257867"/>
                    </a:lnTo>
                    <a:lnTo>
                      <a:pt x="2971562" y="257867"/>
                    </a:lnTo>
                    <a:cubicBezTo>
                      <a:pt x="3267808" y="268850"/>
                      <a:pt x="3542128" y="466360"/>
                      <a:pt x="3624453" y="757139"/>
                    </a:cubicBezTo>
                    <a:cubicBezTo>
                      <a:pt x="3701261" y="1042442"/>
                      <a:pt x="3597013" y="1355147"/>
                      <a:pt x="3350133" y="1525215"/>
                    </a:cubicBezTo>
                    <a:cubicBezTo>
                      <a:pt x="3108722" y="1689817"/>
                      <a:pt x="2774052" y="1684301"/>
                      <a:pt x="2543632" y="1503286"/>
                    </a:cubicBezTo>
                    <a:cubicBezTo>
                      <a:pt x="2494264" y="1464863"/>
                      <a:pt x="2450368" y="1421006"/>
                      <a:pt x="2411949" y="1371603"/>
                    </a:cubicBezTo>
                    <a:cubicBezTo>
                      <a:pt x="2269312" y="1519746"/>
                      <a:pt x="2071802" y="1613014"/>
                      <a:pt x="1863309" y="1618481"/>
                    </a:cubicBezTo>
                    <a:cubicBezTo>
                      <a:pt x="1632880" y="1623954"/>
                      <a:pt x="1407938" y="1536201"/>
                      <a:pt x="1243336" y="1371603"/>
                    </a:cubicBezTo>
                    <a:cubicBezTo>
                      <a:pt x="1199440" y="1426483"/>
                      <a:pt x="1144600" y="1481321"/>
                      <a:pt x="1084250" y="1519746"/>
                    </a:cubicBezTo>
                    <a:cubicBezTo>
                      <a:pt x="842839" y="1684347"/>
                      <a:pt x="508168" y="1678832"/>
                      <a:pt x="277749" y="1497817"/>
                    </a:cubicBezTo>
                    <a:cubicBezTo>
                      <a:pt x="47320" y="1322232"/>
                      <a:pt x="-62398" y="998544"/>
                      <a:pt x="36338" y="724224"/>
                    </a:cubicBezTo>
                    <a:cubicBezTo>
                      <a:pt x="140589" y="449904"/>
                      <a:pt x="387467" y="268853"/>
                      <a:pt x="678246" y="252394"/>
                    </a:cubicBezTo>
                    <a:lnTo>
                      <a:pt x="689230" y="252394"/>
                    </a:lnTo>
                    <a:lnTo>
                      <a:pt x="694703" y="252394"/>
                    </a:lnTo>
                    <a:lnTo>
                      <a:pt x="705686" y="252394"/>
                    </a:lnTo>
                    <a:cubicBezTo>
                      <a:pt x="859305" y="257867"/>
                      <a:pt x="1001932" y="312746"/>
                      <a:pt x="1122643" y="400537"/>
                    </a:cubicBezTo>
                    <a:cubicBezTo>
                      <a:pt x="1270786" y="164602"/>
                      <a:pt x="1528646" y="16459"/>
                      <a:pt x="1813949" y="0"/>
                    </a:cubicBezTo>
                    <a:lnTo>
                      <a:pt x="1824932" y="0"/>
                    </a:lnTo>
                    <a:lnTo>
                      <a:pt x="1830405" y="0"/>
                    </a:lnTo>
                    <a:lnTo>
                      <a:pt x="1835878" y="0"/>
                    </a:lnTo>
                    <a:cubicBezTo>
                      <a:pt x="2110198" y="5473"/>
                      <a:pt x="2368058" y="148143"/>
                      <a:pt x="2510695" y="384038"/>
                    </a:cubicBezTo>
                    <a:cubicBezTo>
                      <a:pt x="2521679" y="395022"/>
                      <a:pt x="2527151" y="405967"/>
                      <a:pt x="2532662" y="411478"/>
                    </a:cubicBezTo>
                    <a:close/>
                    <a:moveTo>
                      <a:pt x="1643816" y="1410011"/>
                    </a:moveTo>
                    <a:cubicBezTo>
                      <a:pt x="1824867" y="1464890"/>
                      <a:pt x="2027854" y="1437451"/>
                      <a:pt x="2186979" y="1322220"/>
                    </a:cubicBezTo>
                    <a:cubicBezTo>
                      <a:pt x="2236348" y="1289307"/>
                      <a:pt x="2274770" y="1250885"/>
                      <a:pt x="2313157" y="1206985"/>
                    </a:cubicBezTo>
                    <a:cubicBezTo>
                      <a:pt x="2335086" y="1174073"/>
                      <a:pt x="2357053" y="1141160"/>
                      <a:pt x="2378982" y="1108250"/>
                    </a:cubicBezTo>
                    <a:cubicBezTo>
                      <a:pt x="2417405" y="1036915"/>
                      <a:pt x="2439334" y="960107"/>
                      <a:pt x="2450317" y="883298"/>
                    </a:cubicBezTo>
                    <a:cubicBezTo>
                      <a:pt x="2461300" y="811963"/>
                      <a:pt x="2455789" y="735155"/>
                      <a:pt x="2439333" y="658346"/>
                    </a:cubicBezTo>
                    <a:cubicBezTo>
                      <a:pt x="2439333" y="647362"/>
                      <a:pt x="2433861" y="636417"/>
                      <a:pt x="2428349" y="625433"/>
                    </a:cubicBezTo>
                    <a:cubicBezTo>
                      <a:pt x="2379019" y="674840"/>
                      <a:pt x="1857783" y="1196038"/>
                      <a:pt x="1643814" y="1410008"/>
                    </a:cubicBezTo>
                    <a:close/>
                    <a:moveTo>
                      <a:pt x="1967543" y="203003"/>
                    </a:moveTo>
                    <a:cubicBezTo>
                      <a:pt x="1923647" y="192019"/>
                      <a:pt x="1874279" y="186546"/>
                      <a:pt x="1824906" y="186546"/>
                    </a:cubicBezTo>
                    <a:cubicBezTo>
                      <a:pt x="1589011" y="192019"/>
                      <a:pt x="1358542" y="334689"/>
                      <a:pt x="1259807" y="548659"/>
                    </a:cubicBezTo>
                    <a:cubicBezTo>
                      <a:pt x="1254334" y="565115"/>
                      <a:pt x="1248823" y="576099"/>
                      <a:pt x="1243351" y="592555"/>
                    </a:cubicBezTo>
                    <a:cubicBezTo>
                      <a:pt x="1232367" y="614484"/>
                      <a:pt x="1226895" y="641924"/>
                      <a:pt x="1221422" y="663890"/>
                    </a:cubicBezTo>
                    <a:cubicBezTo>
                      <a:pt x="1199493" y="762625"/>
                      <a:pt x="1199493" y="861400"/>
                      <a:pt x="1221422" y="954669"/>
                    </a:cubicBezTo>
                    <a:cubicBezTo>
                      <a:pt x="1243312" y="927229"/>
                      <a:pt x="1770022" y="400523"/>
                      <a:pt x="1967533" y="203003"/>
                    </a:cubicBezTo>
                    <a:close/>
                    <a:moveTo>
                      <a:pt x="1122618" y="1223473"/>
                    </a:moveTo>
                    <a:cubicBezTo>
                      <a:pt x="1012899" y="1031429"/>
                      <a:pt x="985458" y="801010"/>
                      <a:pt x="1045810" y="592557"/>
                    </a:cubicBezTo>
                    <a:cubicBezTo>
                      <a:pt x="952546" y="504765"/>
                      <a:pt x="831840" y="449920"/>
                      <a:pt x="694680" y="449920"/>
                    </a:cubicBezTo>
                    <a:cubicBezTo>
                      <a:pt x="672751" y="449920"/>
                      <a:pt x="656257" y="449920"/>
                      <a:pt x="634328" y="455393"/>
                    </a:cubicBezTo>
                    <a:cubicBezTo>
                      <a:pt x="365485" y="504761"/>
                      <a:pt x="162498" y="735189"/>
                      <a:pt x="189939" y="1009509"/>
                    </a:cubicBezTo>
                    <a:cubicBezTo>
                      <a:pt x="217379" y="1278353"/>
                      <a:pt x="458783" y="1486816"/>
                      <a:pt x="727597" y="1464881"/>
                    </a:cubicBezTo>
                    <a:cubicBezTo>
                      <a:pt x="892199" y="1448424"/>
                      <a:pt x="1040341" y="1355162"/>
                      <a:pt x="1122618" y="122346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9EC424A0-739F-48A1-547A-ACD5E9F94365}"/>
                  </a:ext>
                </a:extLst>
              </p:cNvPr>
              <p:cNvSpPr/>
              <p:nvPr/>
            </p:nvSpPr>
            <p:spPr>
              <a:xfrm>
                <a:off x="3725556" y="2221727"/>
                <a:ext cx="4740540" cy="2831291"/>
              </a:xfrm>
              <a:custGeom>
                <a:avLst/>
                <a:gdLst>
                  <a:gd name="connsiteX0" fmla="*/ 1942505 w 4740540"/>
                  <a:gd name="connsiteY0" fmla="*/ 2617277 h 2831291"/>
                  <a:gd name="connsiteX1" fmla="*/ 3440292 w 4740540"/>
                  <a:gd name="connsiteY1" fmla="*/ 1119490 h 2831291"/>
                  <a:gd name="connsiteX2" fmla="*/ 3451276 w 4740540"/>
                  <a:gd name="connsiteY2" fmla="*/ 1108506 h 2831291"/>
                  <a:gd name="connsiteX3" fmla="*/ 3308639 w 4740540"/>
                  <a:gd name="connsiteY3" fmla="*/ 856112 h 2831291"/>
                  <a:gd name="connsiteX4" fmla="*/ 1607855 w 4740540"/>
                  <a:gd name="connsiteY4" fmla="*/ 2556896 h 2831291"/>
                  <a:gd name="connsiteX5" fmla="*/ 1942525 w 4740540"/>
                  <a:gd name="connsiteY5" fmla="*/ 2617249 h 2831291"/>
                  <a:gd name="connsiteX6" fmla="*/ 1964434 w 4740540"/>
                  <a:gd name="connsiteY6" fmla="*/ 2803805 h 2831291"/>
                  <a:gd name="connsiteX7" fmla="*/ 1585862 w 4740540"/>
                  <a:gd name="connsiteY7" fmla="*/ 2737980 h 2831291"/>
                  <a:gd name="connsiteX8" fmla="*/ 976872 w 4740540"/>
                  <a:gd name="connsiteY8" fmla="*/ 2353942 h 2831291"/>
                  <a:gd name="connsiteX9" fmla="*/ 636725 w 4740540"/>
                  <a:gd name="connsiteY9" fmla="*/ 2304573 h 2831291"/>
                  <a:gd name="connsiteX10" fmla="*/ 293 w 4740540"/>
                  <a:gd name="connsiteY10" fmla="*/ 1739474 h 2831291"/>
                  <a:gd name="connsiteX11" fmla="*/ 214262 w 4740540"/>
                  <a:gd name="connsiteY11" fmla="*/ 779354 h 2831291"/>
                  <a:gd name="connsiteX12" fmla="*/ 724478 w 4740540"/>
                  <a:gd name="connsiteY12" fmla="*/ 181346 h 2831291"/>
                  <a:gd name="connsiteX13" fmla="*/ 1218234 w 4740540"/>
                  <a:gd name="connsiteY13" fmla="*/ 295 h 2831291"/>
                  <a:gd name="connsiteX14" fmla="*/ 1733966 w 4740540"/>
                  <a:gd name="connsiteY14" fmla="*/ 170363 h 2831291"/>
                  <a:gd name="connsiteX15" fmla="*/ 1805301 w 4740540"/>
                  <a:gd name="connsiteY15" fmla="*/ 225243 h 2831291"/>
                  <a:gd name="connsiteX16" fmla="*/ 2310050 w 4740540"/>
                  <a:gd name="connsiteY16" fmla="*/ 38715 h 2831291"/>
                  <a:gd name="connsiteX17" fmla="*/ 2628261 w 4740540"/>
                  <a:gd name="connsiteY17" fmla="*/ 77139 h 2831291"/>
                  <a:gd name="connsiteX18" fmla="*/ 2930022 w 4740540"/>
                  <a:gd name="connsiteY18" fmla="*/ 219775 h 2831291"/>
                  <a:gd name="connsiteX19" fmla="*/ 2984902 w 4740540"/>
                  <a:gd name="connsiteY19" fmla="*/ 181352 h 2831291"/>
                  <a:gd name="connsiteX20" fmla="*/ 3478658 w 4740540"/>
                  <a:gd name="connsiteY20" fmla="*/ 300 h 2831291"/>
                  <a:gd name="connsiteX21" fmla="*/ 3994390 w 4740540"/>
                  <a:gd name="connsiteY21" fmla="*/ 170369 h 2831291"/>
                  <a:gd name="connsiteX22" fmla="*/ 4521104 w 4740540"/>
                  <a:gd name="connsiteY22" fmla="*/ 773893 h 2831291"/>
                  <a:gd name="connsiteX23" fmla="*/ 4740541 w 4740540"/>
                  <a:gd name="connsiteY23" fmla="*/ 1712087 h 2831291"/>
                  <a:gd name="connsiteX24" fmla="*/ 4740541 w 4740540"/>
                  <a:gd name="connsiteY24" fmla="*/ 1734016 h 2831291"/>
                  <a:gd name="connsiteX25" fmla="*/ 4702117 w 4740540"/>
                  <a:gd name="connsiteY25" fmla="*/ 1915067 h 2831291"/>
                  <a:gd name="connsiteX26" fmla="*/ 4592399 w 4740540"/>
                  <a:gd name="connsiteY26" fmla="*/ 2096118 h 2831291"/>
                  <a:gd name="connsiteX27" fmla="*/ 3780421 w 4740540"/>
                  <a:gd name="connsiteY27" fmla="*/ 2359456 h 2831291"/>
                  <a:gd name="connsiteX28" fmla="*/ 3763965 w 4740540"/>
                  <a:gd name="connsiteY28" fmla="*/ 2359456 h 2831291"/>
                  <a:gd name="connsiteX29" fmla="*/ 3637788 w 4740540"/>
                  <a:gd name="connsiteY29" fmla="*/ 2535040 h 2831291"/>
                  <a:gd name="connsiteX30" fmla="*/ 3259216 w 4740540"/>
                  <a:gd name="connsiteY30" fmla="*/ 2721568 h 2831291"/>
                  <a:gd name="connsiteX31" fmla="*/ 2589875 w 4740540"/>
                  <a:gd name="connsiteY31" fmla="*/ 2825819 h 2831291"/>
                  <a:gd name="connsiteX32" fmla="*/ 2458192 w 4740540"/>
                  <a:gd name="connsiteY32" fmla="*/ 2831292 h 2831291"/>
                  <a:gd name="connsiteX33" fmla="*/ 1964436 w 4740540"/>
                  <a:gd name="connsiteY33" fmla="*/ 2803814 h 2831291"/>
                  <a:gd name="connsiteX34" fmla="*/ 1163439 w 4740540"/>
                  <a:gd name="connsiteY34" fmla="*/ 1476096 h 2831291"/>
                  <a:gd name="connsiteX35" fmla="*/ 1229264 w 4740540"/>
                  <a:gd name="connsiteY35" fmla="*/ 1410271 h 2831291"/>
                  <a:gd name="connsiteX36" fmla="*/ 2425299 w 4740540"/>
                  <a:gd name="connsiteY36" fmla="*/ 214236 h 2831291"/>
                  <a:gd name="connsiteX37" fmla="*/ 2134520 w 4740540"/>
                  <a:gd name="connsiteY37" fmla="*/ 252659 h 2831291"/>
                  <a:gd name="connsiteX38" fmla="*/ 1958935 w 4740540"/>
                  <a:gd name="connsiteY38" fmla="*/ 334940 h 2831291"/>
                  <a:gd name="connsiteX39" fmla="*/ 1882128 w 4740540"/>
                  <a:gd name="connsiteY39" fmla="*/ 384308 h 2831291"/>
                  <a:gd name="connsiteX40" fmla="*/ 1805320 w 4740540"/>
                  <a:gd name="connsiteY40" fmla="*/ 439188 h 2831291"/>
                  <a:gd name="connsiteX41" fmla="*/ 1163451 w 4740540"/>
                  <a:gd name="connsiteY41" fmla="*/ 1476118 h 2831291"/>
                  <a:gd name="connsiteX42" fmla="*/ 2172937 w 4740540"/>
                  <a:gd name="connsiteY42" fmla="*/ 2633727 h 2831291"/>
                  <a:gd name="connsiteX43" fmla="*/ 2562490 w 4740540"/>
                  <a:gd name="connsiteY43" fmla="*/ 2639199 h 2831291"/>
                  <a:gd name="connsiteX44" fmla="*/ 3610393 w 4740540"/>
                  <a:gd name="connsiteY44" fmla="*/ 1591297 h 2831291"/>
                  <a:gd name="connsiteX45" fmla="*/ 3528113 w 4740540"/>
                  <a:gd name="connsiteY45" fmla="*/ 1284068 h 2831291"/>
                  <a:gd name="connsiteX46" fmla="*/ 3352528 w 4740540"/>
                  <a:gd name="connsiteY46" fmla="*/ 1459652 h 2831291"/>
                  <a:gd name="connsiteX47" fmla="*/ 2172952 w 4740540"/>
                  <a:gd name="connsiteY47" fmla="*/ 2633742 h 2831291"/>
                  <a:gd name="connsiteX48" fmla="*/ 3209866 w 4740540"/>
                  <a:gd name="connsiteY48" fmla="*/ 713486 h 2831291"/>
                  <a:gd name="connsiteX49" fmla="*/ 3023338 w 4740540"/>
                  <a:gd name="connsiteY49" fmla="*/ 515976 h 2831291"/>
                  <a:gd name="connsiteX50" fmla="*/ 3017866 w 4740540"/>
                  <a:gd name="connsiteY50" fmla="*/ 510503 h 2831291"/>
                  <a:gd name="connsiteX51" fmla="*/ 1262218 w 4740540"/>
                  <a:gd name="connsiteY51" fmla="*/ 2266152 h 2831291"/>
                  <a:gd name="connsiteX52" fmla="*/ 1196393 w 4740540"/>
                  <a:gd name="connsiteY52" fmla="*/ 2331977 h 2831291"/>
                  <a:gd name="connsiteX53" fmla="*/ 1223832 w 4740540"/>
                  <a:gd name="connsiteY53" fmla="*/ 2359416 h 2831291"/>
                  <a:gd name="connsiteX54" fmla="*/ 1360992 w 4740540"/>
                  <a:gd name="connsiteY54" fmla="*/ 2458152 h 2831291"/>
                  <a:gd name="connsiteX55" fmla="*/ 1437800 w 4740540"/>
                  <a:gd name="connsiteY55" fmla="*/ 2491065 h 2831291"/>
                  <a:gd name="connsiteX56" fmla="*/ 3209907 w 4740540"/>
                  <a:gd name="connsiteY56" fmla="*/ 713471 h 2831291"/>
                  <a:gd name="connsiteX57" fmla="*/ 3654255 w 4740540"/>
                  <a:gd name="connsiteY57" fmla="*/ 2063141 h 2831291"/>
                  <a:gd name="connsiteX58" fmla="*/ 3637798 w 4740540"/>
                  <a:gd name="connsiteY58" fmla="*/ 1799804 h 2831291"/>
                  <a:gd name="connsiteX59" fmla="*/ 2831298 w 4740540"/>
                  <a:gd name="connsiteY59" fmla="*/ 2611781 h 2831291"/>
                  <a:gd name="connsiteX60" fmla="*/ 3028808 w 4740540"/>
                  <a:gd name="connsiteY60" fmla="*/ 2578868 h 2831291"/>
                  <a:gd name="connsiteX61" fmla="*/ 3396397 w 4740540"/>
                  <a:gd name="connsiteY61" fmla="*/ 2463635 h 2831291"/>
                  <a:gd name="connsiteX62" fmla="*/ 3511631 w 4740540"/>
                  <a:gd name="connsiteY62" fmla="*/ 2392299 h 2831291"/>
                  <a:gd name="connsiteX63" fmla="*/ 3544543 w 4740540"/>
                  <a:gd name="connsiteY63" fmla="*/ 2359387 h 2831291"/>
                  <a:gd name="connsiteX64" fmla="*/ 3582967 w 4740540"/>
                  <a:gd name="connsiteY64" fmla="*/ 2299035 h 2831291"/>
                  <a:gd name="connsiteX65" fmla="*/ 3599423 w 4740540"/>
                  <a:gd name="connsiteY65" fmla="*/ 2266122 h 2831291"/>
                  <a:gd name="connsiteX66" fmla="*/ 3637846 w 4740540"/>
                  <a:gd name="connsiteY66" fmla="*/ 2172858 h 2831291"/>
                  <a:gd name="connsiteX67" fmla="*/ 3654265 w 4740540"/>
                  <a:gd name="connsiteY67" fmla="*/ 2063140 h 2831291"/>
                  <a:gd name="connsiteX68" fmla="*/ 2875186 w 4740540"/>
                  <a:gd name="connsiteY68" fmla="*/ 406248 h 2831291"/>
                  <a:gd name="connsiteX69" fmla="*/ 2864202 w 4740540"/>
                  <a:gd name="connsiteY69" fmla="*/ 395303 h 2831291"/>
                  <a:gd name="connsiteX70" fmla="*/ 2781922 w 4740540"/>
                  <a:gd name="connsiteY70" fmla="*/ 345934 h 2831291"/>
                  <a:gd name="connsiteX71" fmla="*/ 2617320 w 4740540"/>
                  <a:gd name="connsiteY71" fmla="*/ 269126 h 2831291"/>
                  <a:gd name="connsiteX72" fmla="*/ 1108560 w 4740540"/>
                  <a:gd name="connsiteY72" fmla="*/ 1783373 h 2831291"/>
                  <a:gd name="connsiteX73" fmla="*/ 1097577 w 4740540"/>
                  <a:gd name="connsiteY73" fmla="*/ 2090601 h 2831291"/>
                  <a:gd name="connsiteX74" fmla="*/ 1114033 w 4740540"/>
                  <a:gd name="connsiteY74" fmla="*/ 2178393 h 2831291"/>
                  <a:gd name="connsiteX75" fmla="*/ 2875167 w 4740540"/>
                  <a:gd name="connsiteY75" fmla="*/ 406285 h 2831291"/>
                  <a:gd name="connsiteX76" fmla="*/ 1509072 w 4740540"/>
                  <a:gd name="connsiteY76" fmla="*/ 461128 h 2831291"/>
                  <a:gd name="connsiteX77" fmla="*/ 1651709 w 4740540"/>
                  <a:gd name="connsiteY77" fmla="*/ 329444 h 2831291"/>
                  <a:gd name="connsiteX78" fmla="*/ 1317038 w 4740540"/>
                  <a:gd name="connsiteY78" fmla="*/ 186808 h 2831291"/>
                  <a:gd name="connsiteX79" fmla="*/ 905558 w 4740540"/>
                  <a:gd name="connsiteY79" fmla="*/ 280072 h 2831291"/>
                  <a:gd name="connsiteX80" fmla="*/ 439195 w 4740540"/>
                  <a:gd name="connsiteY80" fmla="*/ 746435 h 2831291"/>
                  <a:gd name="connsiteX81" fmla="*/ 181334 w 4740540"/>
                  <a:gd name="connsiteY81" fmla="*/ 1646205 h 2831291"/>
                  <a:gd name="connsiteX82" fmla="*/ 230703 w 4740540"/>
                  <a:gd name="connsiteY82" fmla="*/ 1887616 h 2831291"/>
                  <a:gd name="connsiteX83" fmla="*/ 400771 w 4740540"/>
                  <a:gd name="connsiteY83" fmla="*/ 2030253 h 2831291"/>
                  <a:gd name="connsiteX84" fmla="*/ 779343 w 4740540"/>
                  <a:gd name="connsiteY84" fmla="*/ 2139971 h 2831291"/>
                  <a:gd name="connsiteX85" fmla="*/ 916503 w 4740540"/>
                  <a:gd name="connsiteY85" fmla="*/ 2161900 h 2831291"/>
                  <a:gd name="connsiteX86" fmla="*/ 932959 w 4740540"/>
                  <a:gd name="connsiteY86" fmla="*/ 1706529 h 2831291"/>
                  <a:gd name="connsiteX87" fmla="*/ 943943 w 4740540"/>
                  <a:gd name="connsiteY87" fmla="*/ 1646176 h 2831291"/>
                  <a:gd name="connsiteX88" fmla="*/ 1064643 w 4740540"/>
                  <a:gd name="connsiteY88" fmla="*/ 1179813 h 2831291"/>
                  <a:gd name="connsiteX89" fmla="*/ 1509071 w 4740540"/>
                  <a:gd name="connsiteY89" fmla="*/ 461143 h 2831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4740540" h="2831291">
                    <a:moveTo>
                      <a:pt x="1942505" y="2617277"/>
                    </a:moveTo>
                    <a:cubicBezTo>
                      <a:pt x="2019312" y="2540470"/>
                      <a:pt x="3154999" y="1404783"/>
                      <a:pt x="3440292" y="1119490"/>
                    </a:cubicBezTo>
                    <a:cubicBezTo>
                      <a:pt x="3445764" y="1114017"/>
                      <a:pt x="3445764" y="1114017"/>
                      <a:pt x="3451276" y="1108506"/>
                    </a:cubicBezTo>
                    <a:cubicBezTo>
                      <a:pt x="3407379" y="1020715"/>
                      <a:pt x="3363484" y="938438"/>
                      <a:pt x="3308639" y="856112"/>
                    </a:cubicBezTo>
                    <a:cubicBezTo>
                      <a:pt x="3144037" y="1020714"/>
                      <a:pt x="1695637" y="2469114"/>
                      <a:pt x="1607855" y="2556896"/>
                    </a:cubicBezTo>
                    <a:cubicBezTo>
                      <a:pt x="1717573" y="2584298"/>
                      <a:pt x="1832807" y="2600754"/>
                      <a:pt x="1942525" y="2617249"/>
                    </a:cubicBezTo>
                    <a:close/>
                    <a:moveTo>
                      <a:pt x="1964434" y="2803805"/>
                    </a:moveTo>
                    <a:cubicBezTo>
                      <a:pt x="1838256" y="2787349"/>
                      <a:pt x="1706573" y="2765382"/>
                      <a:pt x="1585862" y="2737980"/>
                    </a:cubicBezTo>
                    <a:cubicBezTo>
                      <a:pt x="1349967" y="2677627"/>
                      <a:pt x="1092106" y="2567911"/>
                      <a:pt x="976872" y="2353942"/>
                    </a:cubicBezTo>
                    <a:cubicBezTo>
                      <a:pt x="861638" y="2342958"/>
                      <a:pt x="746443" y="2326502"/>
                      <a:pt x="636725" y="2304573"/>
                    </a:cubicBezTo>
                    <a:cubicBezTo>
                      <a:pt x="340479" y="2238748"/>
                      <a:pt x="11275" y="2085136"/>
                      <a:pt x="293" y="1739474"/>
                    </a:cubicBezTo>
                    <a:cubicBezTo>
                      <a:pt x="-5180" y="1410270"/>
                      <a:pt x="66118" y="1075600"/>
                      <a:pt x="214262" y="779354"/>
                    </a:cubicBezTo>
                    <a:cubicBezTo>
                      <a:pt x="334963" y="543458"/>
                      <a:pt x="505041" y="329449"/>
                      <a:pt x="724478" y="181346"/>
                    </a:cubicBezTo>
                    <a:cubicBezTo>
                      <a:pt x="867114" y="82610"/>
                      <a:pt x="1037222" y="295"/>
                      <a:pt x="1218234" y="295"/>
                    </a:cubicBezTo>
                    <a:cubicBezTo>
                      <a:pt x="1399286" y="-5178"/>
                      <a:pt x="1591290" y="66120"/>
                      <a:pt x="1733966" y="170363"/>
                    </a:cubicBezTo>
                    <a:cubicBezTo>
                      <a:pt x="1755895" y="186819"/>
                      <a:pt x="1783334" y="208787"/>
                      <a:pt x="1805301" y="225243"/>
                    </a:cubicBezTo>
                    <a:cubicBezTo>
                      <a:pt x="1958920" y="126507"/>
                      <a:pt x="2128988" y="55174"/>
                      <a:pt x="2310050" y="38715"/>
                    </a:cubicBezTo>
                    <a:cubicBezTo>
                      <a:pt x="2419768" y="33242"/>
                      <a:pt x="2524019" y="44188"/>
                      <a:pt x="2628261" y="77139"/>
                    </a:cubicBezTo>
                    <a:cubicBezTo>
                      <a:pt x="2732512" y="110051"/>
                      <a:pt x="2836754" y="159419"/>
                      <a:pt x="2930022" y="219775"/>
                    </a:cubicBezTo>
                    <a:cubicBezTo>
                      <a:pt x="2946479" y="208792"/>
                      <a:pt x="2968446" y="192335"/>
                      <a:pt x="2984902" y="181352"/>
                    </a:cubicBezTo>
                    <a:cubicBezTo>
                      <a:pt x="3127539" y="82616"/>
                      <a:pt x="3297647" y="300"/>
                      <a:pt x="3478658" y="300"/>
                    </a:cubicBezTo>
                    <a:cubicBezTo>
                      <a:pt x="3659710" y="-5172"/>
                      <a:pt x="3851714" y="66126"/>
                      <a:pt x="3994390" y="170369"/>
                    </a:cubicBezTo>
                    <a:cubicBezTo>
                      <a:pt x="4213826" y="329455"/>
                      <a:pt x="4394888" y="532481"/>
                      <a:pt x="4521104" y="773893"/>
                    </a:cubicBezTo>
                    <a:cubicBezTo>
                      <a:pt x="4669246" y="1064672"/>
                      <a:pt x="4740541" y="1382883"/>
                      <a:pt x="4740541" y="1712087"/>
                    </a:cubicBezTo>
                    <a:lnTo>
                      <a:pt x="4740541" y="1734016"/>
                    </a:lnTo>
                    <a:cubicBezTo>
                      <a:pt x="4740541" y="1799841"/>
                      <a:pt x="4724084" y="1860193"/>
                      <a:pt x="4702117" y="1915067"/>
                    </a:cubicBezTo>
                    <a:cubicBezTo>
                      <a:pt x="4680188" y="1969946"/>
                      <a:pt x="4641765" y="2057703"/>
                      <a:pt x="4592399" y="2096118"/>
                    </a:cubicBezTo>
                    <a:cubicBezTo>
                      <a:pt x="4367447" y="2282646"/>
                      <a:pt x="4060218" y="2332014"/>
                      <a:pt x="3780421" y="2359456"/>
                    </a:cubicBezTo>
                    <a:lnTo>
                      <a:pt x="3763965" y="2359456"/>
                    </a:lnTo>
                    <a:cubicBezTo>
                      <a:pt x="3731053" y="2425281"/>
                      <a:pt x="3692630" y="2491139"/>
                      <a:pt x="3637788" y="2535040"/>
                    </a:cubicBezTo>
                    <a:cubicBezTo>
                      <a:pt x="3528069" y="2622831"/>
                      <a:pt x="3396376" y="2683183"/>
                      <a:pt x="3259216" y="2721568"/>
                    </a:cubicBezTo>
                    <a:cubicBezTo>
                      <a:pt x="3045247" y="2781920"/>
                      <a:pt x="2814828" y="2814831"/>
                      <a:pt x="2589875" y="2825819"/>
                    </a:cubicBezTo>
                    <a:cubicBezTo>
                      <a:pt x="2545979" y="2825819"/>
                      <a:pt x="2502084" y="2831292"/>
                      <a:pt x="2458192" y="2831292"/>
                    </a:cubicBezTo>
                    <a:cubicBezTo>
                      <a:pt x="2293629" y="2825743"/>
                      <a:pt x="2129028" y="2820270"/>
                      <a:pt x="1964436" y="2803814"/>
                    </a:cubicBezTo>
                    <a:close/>
                    <a:moveTo>
                      <a:pt x="1163439" y="1476096"/>
                    </a:moveTo>
                    <a:cubicBezTo>
                      <a:pt x="1185368" y="1454167"/>
                      <a:pt x="1207335" y="1432200"/>
                      <a:pt x="1229264" y="1410271"/>
                    </a:cubicBezTo>
                    <a:cubicBezTo>
                      <a:pt x="1481658" y="1157877"/>
                      <a:pt x="2321058" y="318478"/>
                      <a:pt x="2425299" y="214236"/>
                    </a:cubicBezTo>
                    <a:cubicBezTo>
                      <a:pt x="2332035" y="214236"/>
                      <a:pt x="2233256" y="219708"/>
                      <a:pt x="2134520" y="252659"/>
                    </a:cubicBezTo>
                    <a:cubicBezTo>
                      <a:pt x="2074168" y="274588"/>
                      <a:pt x="2013819" y="302028"/>
                      <a:pt x="1958935" y="334940"/>
                    </a:cubicBezTo>
                    <a:cubicBezTo>
                      <a:pt x="1931496" y="351396"/>
                      <a:pt x="1904056" y="367852"/>
                      <a:pt x="1882128" y="384308"/>
                    </a:cubicBezTo>
                    <a:cubicBezTo>
                      <a:pt x="1854688" y="400764"/>
                      <a:pt x="1832759" y="422732"/>
                      <a:pt x="1805320" y="439188"/>
                    </a:cubicBezTo>
                    <a:cubicBezTo>
                      <a:pt x="1476156" y="697010"/>
                      <a:pt x="1262186" y="1086524"/>
                      <a:pt x="1163451" y="1476118"/>
                    </a:cubicBezTo>
                    <a:close/>
                    <a:moveTo>
                      <a:pt x="2172937" y="2633727"/>
                    </a:moveTo>
                    <a:cubicBezTo>
                      <a:pt x="2304620" y="2639199"/>
                      <a:pt x="2430797" y="2644710"/>
                      <a:pt x="2562490" y="2639199"/>
                    </a:cubicBezTo>
                    <a:cubicBezTo>
                      <a:pt x="2672209" y="2529481"/>
                      <a:pt x="3423875" y="1777815"/>
                      <a:pt x="3610393" y="1591297"/>
                    </a:cubicBezTo>
                    <a:cubicBezTo>
                      <a:pt x="3588464" y="1487045"/>
                      <a:pt x="3561024" y="1382804"/>
                      <a:pt x="3528113" y="1284068"/>
                    </a:cubicBezTo>
                    <a:cubicBezTo>
                      <a:pt x="3467760" y="1344420"/>
                      <a:pt x="3407412" y="1404769"/>
                      <a:pt x="3352528" y="1459652"/>
                    </a:cubicBezTo>
                    <a:cubicBezTo>
                      <a:pt x="3144035" y="1657163"/>
                      <a:pt x="2315598" y="2491096"/>
                      <a:pt x="2172952" y="2633742"/>
                    </a:cubicBezTo>
                    <a:close/>
                    <a:moveTo>
                      <a:pt x="3209866" y="713486"/>
                    </a:moveTo>
                    <a:cubicBezTo>
                      <a:pt x="3154986" y="642152"/>
                      <a:pt x="3089165" y="576326"/>
                      <a:pt x="3023338" y="515976"/>
                    </a:cubicBezTo>
                    <a:cubicBezTo>
                      <a:pt x="3023338" y="515976"/>
                      <a:pt x="3017866" y="515976"/>
                      <a:pt x="3017866" y="510503"/>
                    </a:cubicBezTo>
                    <a:cubicBezTo>
                      <a:pt x="2886182" y="642187"/>
                      <a:pt x="1289650" y="2238719"/>
                      <a:pt x="1262218" y="2266152"/>
                    </a:cubicBezTo>
                    <a:cubicBezTo>
                      <a:pt x="1240289" y="2288080"/>
                      <a:pt x="1218322" y="2310048"/>
                      <a:pt x="1196393" y="2331977"/>
                    </a:cubicBezTo>
                    <a:cubicBezTo>
                      <a:pt x="1201865" y="2342960"/>
                      <a:pt x="1212849" y="2348433"/>
                      <a:pt x="1223832" y="2359416"/>
                    </a:cubicBezTo>
                    <a:cubicBezTo>
                      <a:pt x="1262256" y="2397840"/>
                      <a:pt x="1306113" y="2430751"/>
                      <a:pt x="1360992" y="2458152"/>
                    </a:cubicBezTo>
                    <a:cubicBezTo>
                      <a:pt x="1382921" y="2469136"/>
                      <a:pt x="1410361" y="2480081"/>
                      <a:pt x="1437800" y="2491065"/>
                    </a:cubicBezTo>
                    <a:cubicBezTo>
                      <a:pt x="1476147" y="2441696"/>
                      <a:pt x="2957533" y="960359"/>
                      <a:pt x="3209907" y="713471"/>
                    </a:cubicBezTo>
                    <a:close/>
                    <a:moveTo>
                      <a:pt x="3654255" y="2063141"/>
                    </a:moveTo>
                    <a:cubicBezTo>
                      <a:pt x="3654255" y="1975350"/>
                      <a:pt x="3648782" y="1887557"/>
                      <a:pt x="3637798" y="1799804"/>
                    </a:cubicBezTo>
                    <a:cubicBezTo>
                      <a:pt x="3517098" y="1925981"/>
                      <a:pt x="2919090" y="2518512"/>
                      <a:pt x="2831298" y="2611781"/>
                    </a:cubicBezTo>
                    <a:cubicBezTo>
                      <a:pt x="2897123" y="2600798"/>
                      <a:pt x="2962981" y="2589852"/>
                      <a:pt x="3028808" y="2578868"/>
                    </a:cubicBezTo>
                    <a:cubicBezTo>
                      <a:pt x="3154986" y="2551429"/>
                      <a:pt x="3286669" y="2523989"/>
                      <a:pt x="3396397" y="2463635"/>
                    </a:cubicBezTo>
                    <a:cubicBezTo>
                      <a:pt x="3434820" y="2441705"/>
                      <a:pt x="3478677" y="2419738"/>
                      <a:pt x="3511631" y="2392299"/>
                    </a:cubicBezTo>
                    <a:lnTo>
                      <a:pt x="3544543" y="2359387"/>
                    </a:lnTo>
                    <a:cubicBezTo>
                      <a:pt x="3561000" y="2342931"/>
                      <a:pt x="3571983" y="2320964"/>
                      <a:pt x="3582967" y="2299035"/>
                    </a:cubicBezTo>
                    <a:cubicBezTo>
                      <a:pt x="3588439" y="2288051"/>
                      <a:pt x="3593950" y="2277106"/>
                      <a:pt x="3599423" y="2266122"/>
                    </a:cubicBezTo>
                    <a:cubicBezTo>
                      <a:pt x="3615879" y="2238682"/>
                      <a:pt x="3626863" y="2205770"/>
                      <a:pt x="3637846" y="2172858"/>
                    </a:cubicBezTo>
                    <a:cubicBezTo>
                      <a:pt x="3648792" y="2139946"/>
                      <a:pt x="3654265" y="2101562"/>
                      <a:pt x="3654265" y="2063140"/>
                    </a:cubicBezTo>
                    <a:close/>
                    <a:moveTo>
                      <a:pt x="2875186" y="406248"/>
                    </a:moveTo>
                    <a:lnTo>
                      <a:pt x="2864202" y="395303"/>
                    </a:lnTo>
                    <a:cubicBezTo>
                      <a:pt x="2836763" y="378846"/>
                      <a:pt x="2809323" y="362390"/>
                      <a:pt x="2781922" y="345934"/>
                    </a:cubicBezTo>
                    <a:cubicBezTo>
                      <a:pt x="2727042" y="313021"/>
                      <a:pt x="2672204" y="291054"/>
                      <a:pt x="2617320" y="269126"/>
                    </a:cubicBezTo>
                    <a:cubicBezTo>
                      <a:pt x="2551495" y="334951"/>
                      <a:pt x="1426771" y="1459675"/>
                      <a:pt x="1108560" y="1783373"/>
                    </a:cubicBezTo>
                    <a:cubicBezTo>
                      <a:pt x="1097577" y="1887624"/>
                      <a:pt x="1086631" y="1991866"/>
                      <a:pt x="1097577" y="2090601"/>
                    </a:cubicBezTo>
                    <a:cubicBezTo>
                      <a:pt x="1097577" y="2118041"/>
                      <a:pt x="1103049" y="2150954"/>
                      <a:pt x="1114033" y="2178393"/>
                    </a:cubicBezTo>
                    <a:cubicBezTo>
                      <a:pt x="1300600" y="1980882"/>
                      <a:pt x="2820303" y="461149"/>
                      <a:pt x="2875167" y="406285"/>
                    </a:cubicBezTo>
                    <a:close/>
                    <a:moveTo>
                      <a:pt x="1509072" y="461128"/>
                    </a:moveTo>
                    <a:cubicBezTo>
                      <a:pt x="1552968" y="417232"/>
                      <a:pt x="1602336" y="373337"/>
                      <a:pt x="1651709" y="329444"/>
                    </a:cubicBezTo>
                    <a:cubicBezTo>
                      <a:pt x="1552973" y="258109"/>
                      <a:pt x="1437739" y="203267"/>
                      <a:pt x="1317038" y="186808"/>
                    </a:cubicBezTo>
                    <a:cubicBezTo>
                      <a:pt x="1174402" y="164879"/>
                      <a:pt x="1031736" y="208737"/>
                      <a:pt x="905558" y="280072"/>
                    </a:cubicBezTo>
                    <a:cubicBezTo>
                      <a:pt x="713515" y="395306"/>
                      <a:pt x="554429" y="559868"/>
                      <a:pt x="439195" y="746435"/>
                    </a:cubicBezTo>
                    <a:cubicBezTo>
                      <a:pt x="274593" y="1015279"/>
                      <a:pt x="192317" y="1327984"/>
                      <a:pt x="181334" y="1646205"/>
                    </a:cubicBezTo>
                    <a:cubicBezTo>
                      <a:pt x="181334" y="1728485"/>
                      <a:pt x="181334" y="1816273"/>
                      <a:pt x="230703" y="1887616"/>
                    </a:cubicBezTo>
                    <a:cubicBezTo>
                      <a:pt x="274599" y="1953441"/>
                      <a:pt x="334954" y="1997334"/>
                      <a:pt x="400771" y="2030253"/>
                    </a:cubicBezTo>
                    <a:cubicBezTo>
                      <a:pt x="516005" y="2085133"/>
                      <a:pt x="647650" y="2118044"/>
                      <a:pt x="779343" y="2139971"/>
                    </a:cubicBezTo>
                    <a:cubicBezTo>
                      <a:pt x="823239" y="2145444"/>
                      <a:pt x="867134" y="2156427"/>
                      <a:pt x="916503" y="2161900"/>
                    </a:cubicBezTo>
                    <a:cubicBezTo>
                      <a:pt x="894574" y="2013757"/>
                      <a:pt x="911030" y="1854672"/>
                      <a:pt x="932959" y="1706529"/>
                    </a:cubicBezTo>
                    <a:cubicBezTo>
                      <a:pt x="938432" y="1684600"/>
                      <a:pt x="938432" y="1668105"/>
                      <a:pt x="943943" y="1646176"/>
                    </a:cubicBezTo>
                    <a:cubicBezTo>
                      <a:pt x="971383" y="1487090"/>
                      <a:pt x="1009768" y="1333432"/>
                      <a:pt x="1064643" y="1179813"/>
                    </a:cubicBezTo>
                    <a:cubicBezTo>
                      <a:pt x="1163457" y="911038"/>
                      <a:pt x="1311600" y="664121"/>
                      <a:pt x="1509071" y="461143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7C664197-9147-0FAE-B205-46A407C5DDD9}"/>
              </a:ext>
            </a:extLst>
          </p:cNvPr>
          <p:cNvSpPr/>
          <p:nvPr/>
        </p:nvSpPr>
        <p:spPr>
          <a:xfrm>
            <a:off x="8904288" y="1125538"/>
            <a:ext cx="2369849" cy="2064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Google Shape;580;g17c3bd401c5_0_178">
            <a:extLst>
              <a:ext uri="{FF2B5EF4-FFF2-40B4-BE49-F238E27FC236}">
                <a16:creationId xmlns:a16="http://schemas.microsoft.com/office/drawing/2014/main" id="{E796EBB1-03D7-E80B-9A5F-85BF8B02298C}"/>
              </a:ext>
            </a:extLst>
          </p:cNvPr>
          <p:cNvSpPr txBox="1"/>
          <p:nvPr/>
        </p:nvSpPr>
        <p:spPr>
          <a:xfrm>
            <a:off x="9036051" y="1383430"/>
            <a:ext cx="2103003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Tan solo un </a:t>
            </a:r>
            <a:r>
              <a:rPr lang="es-ES" sz="1600" b="1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26</a:t>
            </a: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% de las personas encuestadas señalan que </a:t>
            </a:r>
            <a:r>
              <a:rPr lang="es-ES" sz="1600" b="1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rPr>
              <a:t>nunca se han sentido discriminadas.</a:t>
            </a:r>
          </a:p>
        </p:txBody>
      </p:sp>
      <p:grpSp>
        <p:nvGrpSpPr>
          <p:cNvPr id="51" name="Grupo 50">
            <a:extLst>
              <a:ext uri="{FF2B5EF4-FFF2-40B4-BE49-F238E27FC236}">
                <a16:creationId xmlns:a16="http://schemas.microsoft.com/office/drawing/2014/main" id="{0C56928C-6AAE-E354-B851-03A3B6CD7AFC}"/>
              </a:ext>
            </a:extLst>
          </p:cNvPr>
          <p:cNvGrpSpPr/>
          <p:nvPr/>
        </p:nvGrpSpPr>
        <p:grpSpPr>
          <a:xfrm>
            <a:off x="6320052" y="1855727"/>
            <a:ext cx="3485145" cy="1554820"/>
            <a:chOff x="5291352" y="1855727"/>
            <a:chExt cx="3485145" cy="1554820"/>
          </a:xfrm>
        </p:grpSpPr>
        <p:sp>
          <p:nvSpPr>
            <p:cNvPr id="17" name="Google Shape;580;g17c3bd401c5_0_178">
              <a:extLst>
                <a:ext uri="{FF2B5EF4-FFF2-40B4-BE49-F238E27FC236}">
                  <a16:creationId xmlns:a16="http://schemas.microsoft.com/office/drawing/2014/main" id="{3C2BA286-1DC9-D44C-09BA-B48CB544B541}"/>
                </a:ext>
              </a:extLst>
            </p:cNvPr>
            <p:cNvSpPr txBox="1"/>
            <p:nvPr/>
          </p:nvSpPr>
          <p:spPr>
            <a:xfrm>
              <a:off x="5291352" y="2548803"/>
              <a:ext cx="2691698" cy="861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4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39%</a:t>
              </a:r>
              <a:endParaRPr sz="44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20" name="Google Shape;579;g17c3bd401c5_0_178">
              <a:extLst>
                <a:ext uri="{FF2B5EF4-FFF2-40B4-BE49-F238E27FC236}">
                  <a16:creationId xmlns:a16="http://schemas.microsoft.com/office/drawing/2014/main" id="{DE3A2572-8936-38E7-59F9-3667A53EEE74}"/>
                </a:ext>
              </a:extLst>
            </p:cNvPr>
            <p:cNvSpPr txBox="1"/>
            <p:nvPr/>
          </p:nvSpPr>
          <p:spPr>
            <a:xfrm>
              <a:off x="5312134" y="2353252"/>
              <a:ext cx="3464363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Orientación sexual</a:t>
              </a:r>
              <a:endParaRPr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grpSp>
          <p:nvGrpSpPr>
            <p:cNvPr id="43" name="Gráfico 48">
              <a:extLst>
                <a:ext uri="{FF2B5EF4-FFF2-40B4-BE49-F238E27FC236}">
                  <a16:creationId xmlns:a16="http://schemas.microsoft.com/office/drawing/2014/main" id="{551268A5-67ED-7CB3-C1D8-4310F0E872F4}"/>
                </a:ext>
              </a:extLst>
            </p:cNvPr>
            <p:cNvGrpSpPr/>
            <p:nvPr/>
          </p:nvGrpSpPr>
          <p:grpSpPr>
            <a:xfrm>
              <a:off x="5430999" y="1855727"/>
              <a:ext cx="533384" cy="528698"/>
              <a:chOff x="3536915" y="228575"/>
              <a:chExt cx="5073728" cy="5029160"/>
            </a:xfrm>
            <a:solidFill>
              <a:schemeClr val="accent1"/>
            </a:solidFill>
          </p:grpSpPr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F0B13AB4-8863-C8DB-1F4C-2D9BFE7354D8}"/>
                  </a:ext>
                </a:extLst>
              </p:cNvPr>
              <p:cNvSpPr/>
              <p:nvPr/>
            </p:nvSpPr>
            <p:spPr>
              <a:xfrm>
                <a:off x="5101091" y="228575"/>
                <a:ext cx="3509551" cy="3509587"/>
              </a:xfrm>
              <a:custGeom>
                <a:avLst/>
                <a:gdLst>
                  <a:gd name="connsiteX0" fmla="*/ 2366509 w 3509551"/>
                  <a:gd name="connsiteY0" fmla="*/ 457225 h 3509587"/>
                  <a:gd name="connsiteX1" fmla="*/ 2729081 w 3509551"/>
                  <a:gd name="connsiteY1" fmla="*/ 457225 h 3509587"/>
                  <a:gd name="connsiteX2" fmla="*/ 2469761 w 3509551"/>
                  <a:gd name="connsiteY2" fmla="*/ 716545 h 3509587"/>
                  <a:gd name="connsiteX3" fmla="*/ 766331 w 3509551"/>
                  <a:gd name="connsiteY3" fmla="*/ 624392 h 3509587"/>
                  <a:gd name="connsiteX4" fmla="*/ 453509 w 3509551"/>
                  <a:gd name="connsiteY4" fmla="*/ 866332 h 3509587"/>
                  <a:gd name="connsiteX5" fmla="*/ 380680 w 3509551"/>
                  <a:gd name="connsiteY5" fmla="*/ 944288 h 3509587"/>
                  <a:gd name="connsiteX6" fmla="*/ 249908 w 3509551"/>
                  <a:gd name="connsiteY6" fmla="*/ 2805255 h 3509587"/>
                  <a:gd name="connsiteX7" fmla="*/ 609953 w 3509551"/>
                  <a:gd name="connsiteY7" fmla="*/ 2586730 h 3509587"/>
                  <a:gd name="connsiteX8" fmla="*/ 635785 w 3509551"/>
                  <a:gd name="connsiteY8" fmla="*/ 2559788 h 3509587"/>
                  <a:gd name="connsiteX9" fmla="*/ 776815 w 3509551"/>
                  <a:gd name="connsiteY9" fmla="*/ 1189657 h 3509587"/>
                  <a:gd name="connsiteX10" fmla="*/ 2319963 w 3509551"/>
                  <a:gd name="connsiteY10" fmla="*/ 1189657 h 3509587"/>
                  <a:gd name="connsiteX11" fmla="*/ 2319963 w 3509551"/>
                  <a:gd name="connsiteY11" fmla="*/ 2732805 h 3509587"/>
                  <a:gd name="connsiteX12" fmla="*/ 1386903 w 3509551"/>
                  <a:gd name="connsiteY12" fmla="*/ 3040455 h 3509587"/>
                  <a:gd name="connsiteX13" fmla="*/ 1235586 w 3509551"/>
                  <a:gd name="connsiteY13" fmla="*/ 3212483 h 3509587"/>
                  <a:gd name="connsiteX14" fmla="*/ 1000915 w 3509551"/>
                  <a:gd name="connsiteY14" fmla="*/ 3409994 h 3509587"/>
                  <a:gd name="connsiteX15" fmla="*/ 2643308 w 3509551"/>
                  <a:gd name="connsiteY15" fmla="*/ 3056072 h 3509587"/>
                  <a:gd name="connsiteX16" fmla="*/ 2793057 w 3509551"/>
                  <a:gd name="connsiteY16" fmla="*/ 1039820 h 3509587"/>
                  <a:gd name="connsiteX17" fmla="*/ 3052339 w 3509551"/>
                  <a:gd name="connsiteY17" fmla="*/ 780538 h 3509587"/>
                  <a:gd name="connsiteX18" fmla="*/ 3052339 w 3509551"/>
                  <a:gd name="connsiteY18" fmla="*/ 1143033 h 3509587"/>
                  <a:gd name="connsiteX19" fmla="*/ 3509552 w 3509551"/>
                  <a:gd name="connsiteY19" fmla="*/ 1143033 h 3509587"/>
                  <a:gd name="connsiteX20" fmla="*/ 3509552 w 3509551"/>
                  <a:gd name="connsiteY20" fmla="*/ 0 h 3509587"/>
                  <a:gd name="connsiteX21" fmla="*/ 2366519 w 3509551"/>
                  <a:gd name="connsiteY21" fmla="*/ 0 h 3509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09551" h="3509587">
                    <a:moveTo>
                      <a:pt x="2366509" y="457225"/>
                    </a:moveTo>
                    <a:lnTo>
                      <a:pt x="2729081" y="457225"/>
                    </a:lnTo>
                    <a:lnTo>
                      <a:pt x="2469761" y="716545"/>
                    </a:lnTo>
                    <a:cubicBezTo>
                      <a:pt x="1969225" y="345057"/>
                      <a:pt x="1295475" y="314363"/>
                      <a:pt x="766331" y="624392"/>
                    </a:cubicBezTo>
                    <a:cubicBezTo>
                      <a:pt x="654624" y="689872"/>
                      <a:pt x="549344" y="770506"/>
                      <a:pt x="453509" y="866332"/>
                    </a:cubicBezTo>
                    <a:cubicBezTo>
                      <a:pt x="428174" y="891666"/>
                      <a:pt x="403872" y="917652"/>
                      <a:pt x="380680" y="944288"/>
                    </a:cubicBezTo>
                    <a:cubicBezTo>
                      <a:pt x="-78757" y="1470728"/>
                      <a:pt x="-122305" y="2233886"/>
                      <a:pt x="249908" y="2805255"/>
                    </a:cubicBezTo>
                    <a:cubicBezTo>
                      <a:pt x="381631" y="2763962"/>
                      <a:pt x="505594" y="2691099"/>
                      <a:pt x="609953" y="2586730"/>
                    </a:cubicBezTo>
                    <a:cubicBezTo>
                      <a:pt x="618794" y="2577890"/>
                      <a:pt x="627404" y="2568934"/>
                      <a:pt x="635785" y="2559788"/>
                    </a:cubicBezTo>
                    <a:cubicBezTo>
                      <a:pt x="357488" y="2136444"/>
                      <a:pt x="404485" y="1561949"/>
                      <a:pt x="776815" y="1189657"/>
                    </a:cubicBezTo>
                    <a:cubicBezTo>
                      <a:pt x="1202952" y="763521"/>
                      <a:pt x="1893885" y="763521"/>
                      <a:pt x="2319963" y="1189657"/>
                    </a:cubicBezTo>
                    <a:cubicBezTo>
                      <a:pt x="2746100" y="1615794"/>
                      <a:pt x="2746100" y="2306727"/>
                      <a:pt x="2319963" y="2732805"/>
                    </a:cubicBezTo>
                    <a:cubicBezTo>
                      <a:pt x="2065698" y="2987032"/>
                      <a:pt x="1717214" y="3089598"/>
                      <a:pt x="1386903" y="3040455"/>
                    </a:cubicBezTo>
                    <a:cubicBezTo>
                      <a:pt x="1340826" y="3100195"/>
                      <a:pt x="1290347" y="3157717"/>
                      <a:pt x="1235586" y="3212483"/>
                    </a:cubicBezTo>
                    <a:cubicBezTo>
                      <a:pt x="1161878" y="3286191"/>
                      <a:pt x="1083309" y="3352014"/>
                      <a:pt x="1000915" y="3409994"/>
                    </a:cubicBezTo>
                    <a:cubicBezTo>
                      <a:pt x="1552582" y="3618066"/>
                      <a:pt x="2199204" y="3500120"/>
                      <a:pt x="2643308" y="3056072"/>
                    </a:cubicBezTo>
                    <a:cubicBezTo>
                      <a:pt x="3193055" y="2506325"/>
                      <a:pt x="3243001" y="1645969"/>
                      <a:pt x="2793057" y="1039820"/>
                    </a:cubicBezTo>
                    <a:lnTo>
                      <a:pt x="3052339" y="780538"/>
                    </a:lnTo>
                    <a:lnTo>
                      <a:pt x="3052339" y="1143033"/>
                    </a:lnTo>
                    <a:lnTo>
                      <a:pt x="3509552" y="1143033"/>
                    </a:lnTo>
                    <a:lnTo>
                      <a:pt x="3509552" y="0"/>
                    </a:lnTo>
                    <a:lnTo>
                      <a:pt x="2366519" y="0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4309FA75-D0FA-E5BA-5386-0F9B06C2341B}"/>
                  </a:ext>
                </a:extLst>
              </p:cNvPr>
              <p:cNvSpPr/>
              <p:nvPr/>
            </p:nvSpPr>
            <p:spPr>
              <a:xfrm>
                <a:off x="3536915" y="641308"/>
                <a:ext cx="3096767" cy="4616426"/>
              </a:xfrm>
              <a:custGeom>
                <a:avLst/>
                <a:gdLst>
                  <a:gd name="connsiteX0" fmla="*/ 2319937 w 3096767"/>
                  <a:gd name="connsiteY0" fmla="*/ 2320074 h 4616426"/>
                  <a:gd name="connsiteX1" fmla="*/ 2460966 w 3096767"/>
                  <a:gd name="connsiteY1" fmla="*/ 949845 h 4616426"/>
                  <a:gd name="connsiteX2" fmla="*/ 2486799 w 3096767"/>
                  <a:gd name="connsiteY2" fmla="*/ 922903 h 4616426"/>
                  <a:gd name="connsiteX3" fmla="*/ 2846844 w 3096767"/>
                  <a:gd name="connsiteY3" fmla="*/ 704378 h 4616426"/>
                  <a:gd name="connsiteX4" fmla="*/ 2716071 w 3096767"/>
                  <a:gd name="connsiteY4" fmla="*/ 2565345 h 4616426"/>
                  <a:gd name="connsiteX5" fmla="*/ 2643281 w 3096767"/>
                  <a:gd name="connsiteY5" fmla="*/ 2643263 h 4616426"/>
                  <a:gd name="connsiteX6" fmla="*/ 2330459 w 3096767"/>
                  <a:gd name="connsiteY6" fmla="*/ 2885203 h 4616426"/>
                  <a:gd name="connsiteX7" fmla="*/ 1758933 w 3096767"/>
                  <a:gd name="connsiteY7" fmla="*/ 3082488 h 4616426"/>
                  <a:gd name="connsiteX8" fmla="*/ 1758933 w 3096767"/>
                  <a:gd name="connsiteY8" fmla="*/ 3702001 h 4616426"/>
                  <a:gd name="connsiteX9" fmla="*/ 2216107 w 3096767"/>
                  <a:gd name="connsiteY9" fmla="*/ 3702001 h 4616426"/>
                  <a:gd name="connsiteX10" fmla="*/ 2216107 w 3096767"/>
                  <a:gd name="connsiteY10" fmla="*/ 4159214 h 4616426"/>
                  <a:gd name="connsiteX11" fmla="*/ 1758933 w 3096767"/>
                  <a:gd name="connsiteY11" fmla="*/ 4159214 h 4616426"/>
                  <a:gd name="connsiteX12" fmla="*/ 1758933 w 3096767"/>
                  <a:gd name="connsiteY12" fmla="*/ 4616427 h 4616426"/>
                  <a:gd name="connsiteX13" fmla="*/ 1301720 w 3096767"/>
                  <a:gd name="connsiteY13" fmla="*/ 4616427 h 4616426"/>
                  <a:gd name="connsiteX14" fmla="*/ 1301720 w 3096767"/>
                  <a:gd name="connsiteY14" fmla="*/ 4159214 h 4616426"/>
                  <a:gd name="connsiteX15" fmla="*/ 844546 w 3096767"/>
                  <a:gd name="connsiteY15" fmla="*/ 4159214 h 4616426"/>
                  <a:gd name="connsiteX16" fmla="*/ 844546 w 3096767"/>
                  <a:gd name="connsiteY16" fmla="*/ 3702001 h 4616426"/>
                  <a:gd name="connsiteX17" fmla="*/ 1301720 w 3096767"/>
                  <a:gd name="connsiteY17" fmla="*/ 3702001 h 4616426"/>
                  <a:gd name="connsiteX18" fmla="*/ 1301720 w 3096767"/>
                  <a:gd name="connsiteY18" fmla="*/ 3077129 h 4616426"/>
                  <a:gd name="connsiteX19" fmla="*/ 453502 w 3096767"/>
                  <a:gd name="connsiteY19" fmla="*/ 2643263 h 4616426"/>
                  <a:gd name="connsiteX20" fmla="*/ 453502 w 3096767"/>
                  <a:gd name="connsiteY20" fmla="*/ 453503 h 4616426"/>
                  <a:gd name="connsiteX21" fmla="*/ 2095895 w 3096767"/>
                  <a:gd name="connsiteY21" fmla="*/ 99621 h 4616426"/>
                  <a:gd name="connsiteX22" fmla="*/ 1861225 w 3096767"/>
                  <a:gd name="connsiteY22" fmla="*/ 297092 h 4616426"/>
                  <a:gd name="connsiteX23" fmla="*/ 1709869 w 3096767"/>
                  <a:gd name="connsiteY23" fmla="*/ 469149 h 4616426"/>
                  <a:gd name="connsiteX24" fmla="*/ 776847 w 3096767"/>
                  <a:gd name="connsiteY24" fmla="*/ 776799 h 4616426"/>
                  <a:gd name="connsiteX25" fmla="*/ 776847 w 3096767"/>
                  <a:gd name="connsiteY25" fmla="*/ 2319947 h 4616426"/>
                  <a:gd name="connsiteX26" fmla="*/ 2319995 w 3096767"/>
                  <a:gd name="connsiteY26" fmla="*/ 2319947 h 4616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096767" h="4616426">
                    <a:moveTo>
                      <a:pt x="2319937" y="2320074"/>
                    </a:moveTo>
                    <a:cubicBezTo>
                      <a:pt x="2692306" y="1947743"/>
                      <a:pt x="2739303" y="1373268"/>
                      <a:pt x="2460966" y="949845"/>
                    </a:cubicBezTo>
                    <a:cubicBezTo>
                      <a:pt x="2469386" y="940737"/>
                      <a:pt x="2477959" y="931743"/>
                      <a:pt x="2486799" y="922903"/>
                    </a:cubicBezTo>
                    <a:cubicBezTo>
                      <a:pt x="2591197" y="818544"/>
                      <a:pt x="2715160" y="745712"/>
                      <a:pt x="2846844" y="704378"/>
                    </a:cubicBezTo>
                    <a:cubicBezTo>
                      <a:pt x="3219096" y="1275747"/>
                      <a:pt x="3175508" y="2038945"/>
                      <a:pt x="2716071" y="2565345"/>
                    </a:cubicBezTo>
                    <a:cubicBezTo>
                      <a:pt x="2692879" y="2591943"/>
                      <a:pt x="2668616" y="2617928"/>
                      <a:pt x="2643281" y="2643263"/>
                    </a:cubicBezTo>
                    <a:cubicBezTo>
                      <a:pt x="2547454" y="2739091"/>
                      <a:pt x="2442175" y="2819768"/>
                      <a:pt x="2330459" y="2885203"/>
                    </a:cubicBezTo>
                    <a:cubicBezTo>
                      <a:pt x="2152308" y="2989602"/>
                      <a:pt x="1957746" y="3055350"/>
                      <a:pt x="1758933" y="3082488"/>
                    </a:cubicBezTo>
                    <a:lnTo>
                      <a:pt x="1758933" y="3702001"/>
                    </a:lnTo>
                    <a:lnTo>
                      <a:pt x="2216107" y="3702001"/>
                    </a:lnTo>
                    <a:lnTo>
                      <a:pt x="2216107" y="4159214"/>
                    </a:lnTo>
                    <a:lnTo>
                      <a:pt x="1758933" y="4159214"/>
                    </a:lnTo>
                    <a:lnTo>
                      <a:pt x="1758933" y="4616427"/>
                    </a:lnTo>
                    <a:lnTo>
                      <a:pt x="1301720" y="4616427"/>
                    </a:lnTo>
                    <a:lnTo>
                      <a:pt x="1301720" y="4159214"/>
                    </a:lnTo>
                    <a:lnTo>
                      <a:pt x="844546" y="4159214"/>
                    </a:lnTo>
                    <a:lnTo>
                      <a:pt x="844546" y="3702001"/>
                    </a:lnTo>
                    <a:lnTo>
                      <a:pt x="1301720" y="3702001"/>
                    </a:lnTo>
                    <a:lnTo>
                      <a:pt x="1301720" y="3077129"/>
                    </a:lnTo>
                    <a:cubicBezTo>
                      <a:pt x="991199" y="3027264"/>
                      <a:pt x="692915" y="2882676"/>
                      <a:pt x="453502" y="2643263"/>
                    </a:cubicBezTo>
                    <a:cubicBezTo>
                      <a:pt x="-151167" y="2038593"/>
                      <a:pt x="-151167" y="1058183"/>
                      <a:pt x="453502" y="453503"/>
                    </a:cubicBezTo>
                    <a:cubicBezTo>
                      <a:pt x="897548" y="9458"/>
                      <a:pt x="1544120" y="-108490"/>
                      <a:pt x="2095895" y="99621"/>
                    </a:cubicBezTo>
                    <a:cubicBezTo>
                      <a:pt x="2013461" y="157562"/>
                      <a:pt x="1934889" y="223427"/>
                      <a:pt x="1861225" y="297092"/>
                    </a:cubicBezTo>
                    <a:cubicBezTo>
                      <a:pt x="1806421" y="351895"/>
                      <a:pt x="1755984" y="409377"/>
                      <a:pt x="1709869" y="469149"/>
                    </a:cubicBezTo>
                    <a:cubicBezTo>
                      <a:pt x="1379597" y="419973"/>
                      <a:pt x="1031073" y="522536"/>
                      <a:pt x="776847" y="776799"/>
                    </a:cubicBezTo>
                    <a:cubicBezTo>
                      <a:pt x="350711" y="1202936"/>
                      <a:pt x="350711" y="1893869"/>
                      <a:pt x="776847" y="2319947"/>
                    </a:cubicBezTo>
                    <a:cubicBezTo>
                      <a:pt x="1202984" y="2746045"/>
                      <a:pt x="1893917" y="2746045"/>
                      <a:pt x="2319995" y="2319947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A5143774-CB43-2D54-85C5-314B32D0CFE3}"/>
              </a:ext>
            </a:extLst>
          </p:cNvPr>
          <p:cNvGrpSpPr/>
          <p:nvPr/>
        </p:nvGrpSpPr>
        <p:grpSpPr>
          <a:xfrm>
            <a:off x="3627727" y="1868528"/>
            <a:ext cx="2691698" cy="1567111"/>
            <a:chOff x="3087400" y="1868528"/>
            <a:chExt cx="2691698" cy="1567111"/>
          </a:xfrm>
        </p:grpSpPr>
        <p:sp>
          <p:nvSpPr>
            <p:cNvPr id="13" name="Google Shape;580;g17c3bd401c5_0_178">
              <a:extLst>
                <a:ext uri="{FF2B5EF4-FFF2-40B4-BE49-F238E27FC236}">
                  <a16:creationId xmlns:a16="http://schemas.microsoft.com/office/drawing/2014/main" id="{E7D67FE9-C1EB-27BC-F1FB-FCFA813483A5}"/>
                </a:ext>
              </a:extLst>
            </p:cNvPr>
            <p:cNvSpPr txBox="1"/>
            <p:nvPr/>
          </p:nvSpPr>
          <p:spPr>
            <a:xfrm>
              <a:off x="3087400" y="2573895"/>
              <a:ext cx="2691698" cy="861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4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40,5%</a:t>
              </a:r>
              <a:endParaRPr sz="44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16" name="Google Shape;579;g17c3bd401c5_0_178">
              <a:extLst>
                <a:ext uri="{FF2B5EF4-FFF2-40B4-BE49-F238E27FC236}">
                  <a16:creationId xmlns:a16="http://schemas.microsoft.com/office/drawing/2014/main" id="{4D203732-D591-D4CB-D369-BB58A37F528D}"/>
                </a:ext>
              </a:extLst>
            </p:cNvPr>
            <p:cNvSpPr txBox="1"/>
            <p:nvPr/>
          </p:nvSpPr>
          <p:spPr>
            <a:xfrm>
              <a:off x="3139354" y="2353252"/>
              <a:ext cx="1961790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Sexo o género</a:t>
              </a:r>
              <a:endParaRPr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5B576E68-CDC3-482B-9B4C-A1924E3985CE}"/>
                </a:ext>
              </a:extLst>
            </p:cNvPr>
            <p:cNvGrpSpPr/>
            <p:nvPr/>
          </p:nvGrpSpPr>
          <p:grpSpPr>
            <a:xfrm>
              <a:off x="3225804" y="1868528"/>
              <a:ext cx="566734" cy="520804"/>
              <a:chOff x="3946520" y="742613"/>
              <a:chExt cx="4422184" cy="4063798"/>
            </a:xfrm>
            <a:solidFill>
              <a:schemeClr val="accent1"/>
            </a:solidFill>
          </p:grpSpPr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C59A2FF0-40E9-DFAB-67F0-7912BE979198}"/>
                  </a:ext>
                </a:extLst>
              </p:cNvPr>
              <p:cNvSpPr/>
              <p:nvPr/>
            </p:nvSpPr>
            <p:spPr>
              <a:xfrm>
                <a:off x="4385556" y="786583"/>
                <a:ext cx="1374205" cy="1374205"/>
              </a:xfrm>
              <a:custGeom>
                <a:avLst/>
                <a:gdLst>
                  <a:gd name="connsiteX0" fmla="*/ 1374206 w 1374205"/>
                  <a:gd name="connsiteY0" fmla="*/ 687103 h 1374205"/>
                  <a:gd name="connsiteX1" fmla="*/ 687103 w 1374205"/>
                  <a:gd name="connsiteY1" fmla="*/ 1374206 h 1374205"/>
                  <a:gd name="connsiteX2" fmla="*/ 0 w 1374205"/>
                  <a:gd name="connsiteY2" fmla="*/ 687103 h 1374205"/>
                  <a:gd name="connsiteX3" fmla="*/ 687103 w 1374205"/>
                  <a:gd name="connsiteY3" fmla="*/ 0 h 1374205"/>
                  <a:gd name="connsiteX4" fmla="*/ 1374206 w 1374205"/>
                  <a:gd name="connsiteY4" fmla="*/ 687103 h 1374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4205" h="1374205">
                    <a:moveTo>
                      <a:pt x="1374206" y="687103"/>
                    </a:moveTo>
                    <a:cubicBezTo>
                      <a:pt x="1374206" y="1066586"/>
                      <a:pt x="1066596" y="1374206"/>
                      <a:pt x="687103" y="1374206"/>
                    </a:cubicBezTo>
                    <a:cubicBezTo>
                      <a:pt x="307611" y="1374206"/>
                      <a:pt x="0" y="1066595"/>
                      <a:pt x="0" y="687103"/>
                    </a:cubicBezTo>
                    <a:cubicBezTo>
                      <a:pt x="0" y="307611"/>
                      <a:pt x="307611" y="0"/>
                      <a:pt x="687103" y="0"/>
                    </a:cubicBezTo>
                    <a:cubicBezTo>
                      <a:pt x="1066596" y="0"/>
                      <a:pt x="1374206" y="307611"/>
                      <a:pt x="1374206" y="687103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: forma 47">
                <a:extLst>
                  <a:ext uri="{FF2B5EF4-FFF2-40B4-BE49-F238E27FC236}">
                    <a16:creationId xmlns:a16="http://schemas.microsoft.com/office/drawing/2014/main" id="{E927B9E4-C100-A476-D881-F75640D4A0A9}"/>
                  </a:ext>
                </a:extLst>
              </p:cNvPr>
              <p:cNvSpPr/>
              <p:nvPr/>
            </p:nvSpPr>
            <p:spPr>
              <a:xfrm>
                <a:off x="3946520" y="2392863"/>
                <a:ext cx="2252170" cy="2413548"/>
              </a:xfrm>
              <a:custGeom>
                <a:avLst/>
                <a:gdLst>
                  <a:gd name="connsiteX0" fmla="*/ 1247358 w 2252170"/>
                  <a:gd name="connsiteY0" fmla="*/ 2336021 h 2413548"/>
                  <a:gd name="connsiteX1" fmla="*/ 1004840 w 2252170"/>
                  <a:gd name="connsiteY1" fmla="*/ 2336021 h 2413548"/>
                  <a:gd name="connsiteX2" fmla="*/ 12487 w 2252170"/>
                  <a:gd name="connsiteY2" fmla="*/ 189663 h 2413548"/>
                  <a:gd name="connsiteX3" fmla="*/ 133727 w 2252170"/>
                  <a:gd name="connsiteY3" fmla="*/ 0 h 2413548"/>
                  <a:gd name="connsiteX4" fmla="*/ 1126079 w 2252170"/>
                  <a:gd name="connsiteY4" fmla="*/ 0 h 2413548"/>
                  <a:gd name="connsiteX5" fmla="*/ 2118432 w 2252170"/>
                  <a:gd name="connsiteY5" fmla="*/ 0 h 2413548"/>
                  <a:gd name="connsiteX6" fmla="*/ 2239672 w 2252170"/>
                  <a:gd name="connsiteY6" fmla="*/ 189663 h 2413548"/>
                  <a:gd name="connsiteX7" fmla="*/ 1247319 w 2252170"/>
                  <a:gd name="connsiteY7" fmla="*/ 2336021 h 2413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52170" h="2413548">
                    <a:moveTo>
                      <a:pt x="1247358" y="2336021"/>
                    </a:moveTo>
                    <a:cubicBezTo>
                      <a:pt x="1199559" y="2439391"/>
                      <a:pt x="1052640" y="2439391"/>
                      <a:pt x="1004840" y="2336021"/>
                    </a:cubicBezTo>
                    <a:cubicBezTo>
                      <a:pt x="673990" y="1620604"/>
                      <a:pt x="343229" y="905148"/>
                      <a:pt x="12487" y="189663"/>
                    </a:cubicBezTo>
                    <a:cubicBezTo>
                      <a:pt x="-28424" y="101106"/>
                      <a:pt x="36177" y="0"/>
                      <a:pt x="133727" y="0"/>
                    </a:cubicBezTo>
                    <a:lnTo>
                      <a:pt x="1126079" y="0"/>
                    </a:lnTo>
                    <a:lnTo>
                      <a:pt x="2118432" y="0"/>
                    </a:lnTo>
                    <a:cubicBezTo>
                      <a:pt x="2215944" y="0"/>
                      <a:pt x="2280624" y="101107"/>
                      <a:pt x="2239672" y="189663"/>
                    </a:cubicBezTo>
                    <a:cubicBezTo>
                      <a:pt x="1909018" y="905119"/>
                      <a:pt x="1578169" y="1620634"/>
                      <a:pt x="1247319" y="2336021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8C6ED78F-85D7-DCEE-66E9-A2C0B397361E}"/>
                  </a:ext>
                </a:extLst>
              </p:cNvPr>
              <p:cNvSpPr/>
              <p:nvPr/>
            </p:nvSpPr>
            <p:spPr>
              <a:xfrm>
                <a:off x="6116488" y="2348980"/>
                <a:ext cx="2252216" cy="2413508"/>
              </a:xfrm>
              <a:custGeom>
                <a:avLst/>
                <a:gdLst>
                  <a:gd name="connsiteX0" fmla="*/ 2118423 w 2252216"/>
                  <a:gd name="connsiteY0" fmla="*/ 2413509 h 2413508"/>
                  <a:gd name="connsiteX1" fmla="*/ 2239741 w 2252216"/>
                  <a:gd name="connsiteY1" fmla="*/ 2223886 h 2413508"/>
                  <a:gd name="connsiteX2" fmla="*/ 1247389 w 2252216"/>
                  <a:gd name="connsiteY2" fmla="*/ 77527 h 2413508"/>
                  <a:gd name="connsiteX3" fmla="*/ 1004831 w 2252216"/>
                  <a:gd name="connsiteY3" fmla="*/ 77527 h 2413508"/>
                  <a:gd name="connsiteX4" fmla="*/ 12478 w 2252216"/>
                  <a:gd name="connsiteY4" fmla="*/ 2223886 h 2413508"/>
                  <a:gd name="connsiteX5" fmla="*/ 133796 w 2252216"/>
                  <a:gd name="connsiteY5" fmla="*/ 2413509 h 2413508"/>
                  <a:gd name="connsiteX6" fmla="*/ 1126149 w 2252216"/>
                  <a:gd name="connsiteY6" fmla="*/ 2413509 h 2413508"/>
                  <a:gd name="connsiteX7" fmla="*/ 2118502 w 2252216"/>
                  <a:gd name="connsiteY7" fmla="*/ 2413509 h 2413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52216" h="2413508">
                    <a:moveTo>
                      <a:pt x="2118423" y="2413509"/>
                    </a:moveTo>
                    <a:cubicBezTo>
                      <a:pt x="2215935" y="2413509"/>
                      <a:pt x="2280655" y="2312403"/>
                      <a:pt x="2239741" y="2223886"/>
                    </a:cubicBezTo>
                    <a:cubicBezTo>
                      <a:pt x="1908970" y="1508469"/>
                      <a:pt x="1578130" y="793013"/>
                      <a:pt x="1247389" y="77527"/>
                    </a:cubicBezTo>
                    <a:cubicBezTo>
                      <a:pt x="1199589" y="-25842"/>
                      <a:pt x="1052631" y="-25842"/>
                      <a:pt x="1004831" y="77527"/>
                    </a:cubicBezTo>
                    <a:cubicBezTo>
                      <a:pt x="674021" y="792983"/>
                      <a:pt x="343298" y="1508498"/>
                      <a:pt x="12478" y="2223886"/>
                    </a:cubicBezTo>
                    <a:cubicBezTo>
                      <a:pt x="-28432" y="2312365"/>
                      <a:pt x="36244" y="2413509"/>
                      <a:pt x="133796" y="2413509"/>
                    </a:cubicBezTo>
                    <a:lnTo>
                      <a:pt x="1126149" y="2413509"/>
                    </a:lnTo>
                    <a:lnTo>
                      <a:pt x="2118502" y="2413509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1CB36D41-83E3-2105-09C3-356B4A50EC32}"/>
                  </a:ext>
                </a:extLst>
              </p:cNvPr>
              <p:cNvSpPr/>
              <p:nvPr/>
            </p:nvSpPr>
            <p:spPr>
              <a:xfrm>
                <a:off x="6555407" y="742613"/>
                <a:ext cx="1374323" cy="1374362"/>
              </a:xfrm>
              <a:custGeom>
                <a:avLst/>
                <a:gdLst>
                  <a:gd name="connsiteX0" fmla="*/ 1374324 w 1374323"/>
                  <a:gd name="connsiteY0" fmla="*/ 687181 h 1374362"/>
                  <a:gd name="connsiteX1" fmla="*/ 687142 w 1374323"/>
                  <a:gd name="connsiteY1" fmla="*/ 1374363 h 1374362"/>
                  <a:gd name="connsiteX2" fmla="*/ 0 w 1374323"/>
                  <a:gd name="connsiteY2" fmla="*/ 687181 h 1374362"/>
                  <a:gd name="connsiteX3" fmla="*/ 687142 w 1374323"/>
                  <a:gd name="connsiteY3" fmla="*/ 0 h 1374362"/>
                  <a:gd name="connsiteX4" fmla="*/ 1374324 w 1374323"/>
                  <a:gd name="connsiteY4" fmla="*/ 687181 h 1374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4323" h="1374362">
                    <a:moveTo>
                      <a:pt x="1374324" y="687181"/>
                    </a:moveTo>
                    <a:cubicBezTo>
                      <a:pt x="1374324" y="1066703"/>
                      <a:pt x="1066674" y="1374363"/>
                      <a:pt x="687142" y="1374363"/>
                    </a:cubicBezTo>
                    <a:cubicBezTo>
                      <a:pt x="307660" y="1374363"/>
                      <a:pt x="0" y="1066713"/>
                      <a:pt x="0" y="687181"/>
                    </a:cubicBezTo>
                    <a:cubicBezTo>
                      <a:pt x="0" y="307660"/>
                      <a:pt x="307650" y="0"/>
                      <a:pt x="687142" y="0"/>
                    </a:cubicBezTo>
                    <a:cubicBezTo>
                      <a:pt x="1066664" y="0"/>
                      <a:pt x="1374324" y="307650"/>
                      <a:pt x="1374324" y="687181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C079CB15-188F-D211-5553-CEE4955F215C}"/>
              </a:ext>
            </a:extLst>
          </p:cNvPr>
          <p:cNvCxnSpPr>
            <a:cxnSpLocks/>
          </p:cNvCxnSpPr>
          <p:nvPr/>
        </p:nvCxnSpPr>
        <p:spPr>
          <a:xfrm>
            <a:off x="3273136" y="2020887"/>
            <a:ext cx="0" cy="1059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173E03C1-A110-9EB7-E095-0C17BFB9E2D3}"/>
              </a:ext>
            </a:extLst>
          </p:cNvPr>
          <p:cNvCxnSpPr>
            <a:cxnSpLocks/>
          </p:cNvCxnSpPr>
          <p:nvPr/>
        </p:nvCxnSpPr>
        <p:spPr>
          <a:xfrm>
            <a:off x="6016337" y="2020887"/>
            <a:ext cx="0" cy="1059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upo 70">
            <a:extLst>
              <a:ext uri="{FF2B5EF4-FFF2-40B4-BE49-F238E27FC236}">
                <a16:creationId xmlns:a16="http://schemas.microsoft.com/office/drawing/2014/main" id="{6F8169AF-1BBA-E1A3-2A1A-DEFCCBA927D5}"/>
              </a:ext>
            </a:extLst>
          </p:cNvPr>
          <p:cNvGrpSpPr/>
          <p:nvPr/>
        </p:nvGrpSpPr>
        <p:grpSpPr>
          <a:xfrm>
            <a:off x="6005226" y="3660016"/>
            <a:ext cx="5279302" cy="2400627"/>
            <a:chOff x="6005226" y="3660016"/>
            <a:chExt cx="5279302" cy="2400627"/>
          </a:xfrm>
        </p:grpSpPr>
        <p:sp>
          <p:nvSpPr>
            <p:cNvPr id="59" name="Rectángulo 58">
              <a:extLst>
                <a:ext uri="{FF2B5EF4-FFF2-40B4-BE49-F238E27FC236}">
                  <a16:creationId xmlns:a16="http://schemas.microsoft.com/office/drawing/2014/main" id="{87CE7771-C6FD-CD37-AF19-468B53593BCA}"/>
                </a:ext>
              </a:extLst>
            </p:cNvPr>
            <p:cNvSpPr/>
            <p:nvPr/>
          </p:nvSpPr>
          <p:spPr>
            <a:xfrm>
              <a:off x="6005226" y="3662507"/>
              <a:ext cx="5279302" cy="23981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8" name="Google Shape;619;g17c3bd401c5_0_218">
              <a:extLst>
                <a:ext uri="{FF2B5EF4-FFF2-40B4-BE49-F238E27FC236}">
                  <a16:creationId xmlns:a16="http://schemas.microsoft.com/office/drawing/2014/main" id="{6DF30B56-EDA5-0877-C6FC-204A33C20232}"/>
                </a:ext>
              </a:extLst>
            </p:cNvPr>
            <p:cNvSpPr txBox="1"/>
            <p:nvPr/>
          </p:nvSpPr>
          <p:spPr>
            <a:xfrm>
              <a:off x="6160367" y="3660016"/>
              <a:ext cx="2578388" cy="24006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 Medium" panose="020B0604020201010104" pitchFamily="34" charset="0"/>
                </a:rPr>
                <a:t>Además de la ideología, se encuentran diferencias estadísticamente significativas en función del sexo, con un </a:t>
              </a:r>
              <a:r>
                <a:rPr lang="es-ES" sz="1600" b="1" dirty="0">
                  <a:solidFill>
                    <a:schemeClr val="tx2"/>
                  </a:solidFill>
                  <a:latin typeface="Mark Pro Medium" panose="020B0604020201010104" pitchFamily="34" charset="0"/>
                </a:rPr>
                <a:t>marcado carácter más antirracista de las mujeres.</a:t>
              </a:r>
            </a:p>
          </p:txBody>
        </p:sp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8B8C9CC5-5312-7A28-D09B-6199A3EDB912}"/>
                </a:ext>
              </a:extLst>
            </p:cNvPr>
            <p:cNvGrpSpPr/>
            <p:nvPr/>
          </p:nvGrpSpPr>
          <p:grpSpPr>
            <a:xfrm>
              <a:off x="9119757" y="4066707"/>
              <a:ext cx="1738744" cy="1738781"/>
              <a:chOff x="5243947" y="415623"/>
              <a:chExt cx="5486319" cy="5486437"/>
            </a:xfrm>
            <a:solidFill>
              <a:schemeClr val="accent1"/>
            </a:solidFill>
          </p:grpSpPr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9C9DBB19-8C78-F5BC-4FC3-8730821293EF}"/>
                  </a:ext>
                </a:extLst>
              </p:cNvPr>
              <p:cNvSpPr/>
              <p:nvPr/>
            </p:nvSpPr>
            <p:spPr>
              <a:xfrm>
                <a:off x="6420288" y="3892695"/>
                <a:ext cx="479070" cy="239527"/>
              </a:xfrm>
              <a:custGeom>
                <a:avLst/>
                <a:gdLst>
                  <a:gd name="connsiteX0" fmla="*/ 328007 w 479070"/>
                  <a:gd name="connsiteY0" fmla="*/ 25909 h 239527"/>
                  <a:gd name="connsiteX1" fmla="*/ 239527 w 479070"/>
                  <a:gd name="connsiteY1" fmla="*/ 62572 h 239527"/>
                  <a:gd name="connsiteX2" fmla="*/ 151047 w 479070"/>
                  <a:gd name="connsiteY2" fmla="*/ 25909 h 239527"/>
                  <a:gd name="connsiteX3" fmla="*/ 125139 w 479070"/>
                  <a:gd name="connsiteY3" fmla="*/ 0 h 239527"/>
                  <a:gd name="connsiteX4" fmla="*/ 0 w 479070"/>
                  <a:gd name="connsiteY4" fmla="*/ 125139 h 239527"/>
                  <a:gd name="connsiteX5" fmla="*/ 25909 w 479070"/>
                  <a:gd name="connsiteY5" fmla="*/ 151048 h 239527"/>
                  <a:gd name="connsiteX6" fmla="*/ 239535 w 479070"/>
                  <a:gd name="connsiteY6" fmla="*/ 239527 h 239527"/>
                  <a:gd name="connsiteX7" fmla="*/ 453162 w 479070"/>
                  <a:gd name="connsiteY7" fmla="*/ 151048 h 239527"/>
                  <a:gd name="connsiteX8" fmla="*/ 479071 w 479070"/>
                  <a:gd name="connsiteY8" fmla="*/ 125139 h 239527"/>
                  <a:gd name="connsiteX9" fmla="*/ 353932 w 479070"/>
                  <a:gd name="connsiteY9" fmla="*/ 0 h 23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9070" h="239527">
                    <a:moveTo>
                      <a:pt x="328007" y="25909"/>
                    </a:moveTo>
                    <a:cubicBezTo>
                      <a:pt x="304356" y="49560"/>
                      <a:pt x="272937" y="62572"/>
                      <a:pt x="239527" y="62572"/>
                    </a:cubicBezTo>
                    <a:cubicBezTo>
                      <a:pt x="206118" y="62572"/>
                      <a:pt x="174660" y="49560"/>
                      <a:pt x="151047" y="25909"/>
                    </a:cubicBezTo>
                    <a:lnTo>
                      <a:pt x="125139" y="0"/>
                    </a:lnTo>
                    <a:lnTo>
                      <a:pt x="0" y="125139"/>
                    </a:lnTo>
                    <a:lnTo>
                      <a:pt x="25909" y="151048"/>
                    </a:lnTo>
                    <a:cubicBezTo>
                      <a:pt x="82969" y="208108"/>
                      <a:pt x="158856" y="239527"/>
                      <a:pt x="239535" y="239527"/>
                    </a:cubicBezTo>
                    <a:cubicBezTo>
                      <a:pt x="320215" y="239527"/>
                      <a:pt x="396094" y="208108"/>
                      <a:pt x="453162" y="151048"/>
                    </a:cubicBezTo>
                    <a:lnTo>
                      <a:pt x="479071" y="125139"/>
                    </a:lnTo>
                    <a:lnTo>
                      <a:pt x="353932" y="0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775C9D7C-1782-EE3C-F195-12A243C8BE61}"/>
                  </a:ext>
                </a:extLst>
              </p:cNvPr>
              <p:cNvSpPr/>
              <p:nvPr/>
            </p:nvSpPr>
            <p:spPr>
              <a:xfrm>
                <a:off x="6305794" y="3424326"/>
                <a:ext cx="176999" cy="176959"/>
              </a:xfrm>
              <a:custGeom>
                <a:avLst/>
                <a:gdLst>
                  <a:gd name="connsiteX0" fmla="*/ 176999 w 176999"/>
                  <a:gd name="connsiteY0" fmla="*/ 88480 h 176959"/>
                  <a:gd name="connsiteX1" fmla="*/ 88480 w 176999"/>
                  <a:gd name="connsiteY1" fmla="*/ 176960 h 176959"/>
                  <a:gd name="connsiteX2" fmla="*/ 0 w 176999"/>
                  <a:gd name="connsiteY2" fmla="*/ 88480 h 176959"/>
                  <a:gd name="connsiteX3" fmla="*/ 88480 w 176999"/>
                  <a:gd name="connsiteY3" fmla="*/ 0 h 176959"/>
                  <a:gd name="connsiteX4" fmla="*/ 176999 w 176999"/>
                  <a:gd name="connsiteY4" fmla="*/ 88480 h 17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99" h="176959">
                    <a:moveTo>
                      <a:pt x="176999" y="88480"/>
                    </a:moveTo>
                    <a:cubicBezTo>
                      <a:pt x="176999" y="137351"/>
                      <a:pt x="137351" y="176960"/>
                      <a:pt x="88480" y="176960"/>
                    </a:cubicBezTo>
                    <a:cubicBezTo>
                      <a:pt x="39609" y="176960"/>
                      <a:pt x="0" y="137350"/>
                      <a:pt x="0" y="88480"/>
                    </a:cubicBezTo>
                    <a:cubicBezTo>
                      <a:pt x="0" y="39609"/>
                      <a:pt x="39610" y="0"/>
                      <a:pt x="88480" y="0"/>
                    </a:cubicBezTo>
                    <a:cubicBezTo>
                      <a:pt x="137350" y="0"/>
                      <a:pt x="176999" y="39610"/>
                      <a:pt x="176999" y="88480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7258B5D5-8909-8FD6-872B-4B2D509D36B1}"/>
                  </a:ext>
                </a:extLst>
              </p:cNvPr>
              <p:cNvSpPr/>
              <p:nvPr/>
            </p:nvSpPr>
            <p:spPr>
              <a:xfrm>
                <a:off x="6836741" y="3424326"/>
                <a:ext cx="176959" cy="176959"/>
              </a:xfrm>
              <a:custGeom>
                <a:avLst/>
                <a:gdLst>
                  <a:gd name="connsiteX0" fmla="*/ 176960 w 176959"/>
                  <a:gd name="connsiteY0" fmla="*/ 88480 h 176959"/>
                  <a:gd name="connsiteX1" fmla="*/ 88480 w 176959"/>
                  <a:gd name="connsiteY1" fmla="*/ 176960 h 176959"/>
                  <a:gd name="connsiteX2" fmla="*/ 0 w 176959"/>
                  <a:gd name="connsiteY2" fmla="*/ 88480 h 176959"/>
                  <a:gd name="connsiteX3" fmla="*/ 88480 w 176959"/>
                  <a:gd name="connsiteY3" fmla="*/ 0 h 176959"/>
                  <a:gd name="connsiteX4" fmla="*/ 176960 w 176959"/>
                  <a:gd name="connsiteY4" fmla="*/ 88480 h 17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59" h="176959">
                    <a:moveTo>
                      <a:pt x="176960" y="88480"/>
                    </a:moveTo>
                    <a:cubicBezTo>
                      <a:pt x="176960" y="137351"/>
                      <a:pt x="137350" y="176960"/>
                      <a:pt x="88480" y="176960"/>
                    </a:cubicBezTo>
                    <a:cubicBezTo>
                      <a:pt x="39610" y="176960"/>
                      <a:pt x="0" y="137350"/>
                      <a:pt x="0" y="88480"/>
                    </a:cubicBezTo>
                    <a:cubicBezTo>
                      <a:pt x="0" y="39609"/>
                      <a:pt x="39610" y="0"/>
                      <a:pt x="88480" y="0"/>
                    </a:cubicBezTo>
                    <a:cubicBezTo>
                      <a:pt x="137350" y="0"/>
                      <a:pt x="176960" y="39610"/>
                      <a:pt x="176960" y="88480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E898AC93-1636-7858-A3CB-6AC1E48F2EEC}"/>
                  </a:ext>
                </a:extLst>
              </p:cNvPr>
              <p:cNvSpPr/>
              <p:nvPr/>
            </p:nvSpPr>
            <p:spPr>
              <a:xfrm>
                <a:off x="9074947" y="3892710"/>
                <a:ext cx="479054" cy="239565"/>
              </a:xfrm>
              <a:custGeom>
                <a:avLst/>
                <a:gdLst>
                  <a:gd name="connsiteX0" fmla="*/ 479055 w 479054"/>
                  <a:gd name="connsiteY0" fmla="*/ 125139 h 239565"/>
                  <a:gd name="connsiteX1" fmla="*/ 353916 w 479054"/>
                  <a:gd name="connsiteY1" fmla="*/ 0 h 239565"/>
                  <a:gd name="connsiteX2" fmla="*/ 328008 w 479054"/>
                  <a:gd name="connsiteY2" fmla="*/ 25947 h 239565"/>
                  <a:gd name="connsiteX3" fmla="*/ 239527 w 479054"/>
                  <a:gd name="connsiteY3" fmla="*/ 62610 h 239565"/>
                  <a:gd name="connsiteX4" fmla="*/ 151048 w 479054"/>
                  <a:gd name="connsiteY4" fmla="*/ 25947 h 239565"/>
                  <a:gd name="connsiteX5" fmla="*/ 125139 w 479054"/>
                  <a:gd name="connsiteY5" fmla="*/ 38 h 239565"/>
                  <a:gd name="connsiteX6" fmla="*/ 0 w 479054"/>
                  <a:gd name="connsiteY6" fmla="*/ 125177 h 239565"/>
                  <a:gd name="connsiteX7" fmla="*/ 25909 w 479054"/>
                  <a:gd name="connsiteY7" fmla="*/ 151086 h 239565"/>
                  <a:gd name="connsiteX8" fmla="*/ 239535 w 479054"/>
                  <a:gd name="connsiteY8" fmla="*/ 239565 h 239565"/>
                  <a:gd name="connsiteX9" fmla="*/ 453162 w 479054"/>
                  <a:gd name="connsiteY9" fmla="*/ 151086 h 239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9054" h="239565">
                    <a:moveTo>
                      <a:pt x="479055" y="125139"/>
                    </a:moveTo>
                    <a:lnTo>
                      <a:pt x="353916" y="0"/>
                    </a:lnTo>
                    <a:lnTo>
                      <a:pt x="328008" y="25947"/>
                    </a:lnTo>
                    <a:cubicBezTo>
                      <a:pt x="304356" y="49598"/>
                      <a:pt x="272937" y="62610"/>
                      <a:pt x="239527" y="62610"/>
                    </a:cubicBezTo>
                    <a:cubicBezTo>
                      <a:pt x="206118" y="62610"/>
                      <a:pt x="174660" y="49598"/>
                      <a:pt x="151048" y="25947"/>
                    </a:cubicBezTo>
                    <a:lnTo>
                      <a:pt x="125139" y="38"/>
                    </a:lnTo>
                    <a:lnTo>
                      <a:pt x="0" y="125177"/>
                    </a:lnTo>
                    <a:lnTo>
                      <a:pt x="25909" y="151086"/>
                    </a:lnTo>
                    <a:cubicBezTo>
                      <a:pt x="82969" y="208146"/>
                      <a:pt x="158856" y="239565"/>
                      <a:pt x="239535" y="239565"/>
                    </a:cubicBezTo>
                    <a:cubicBezTo>
                      <a:pt x="320215" y="239565"/>
                      <a:pt x="396094" y="208146"/>
                      <a:pt x="453162" y="15108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718ED5B8-A2C9-6822-688A-63918147D342}"/>
                  </a:ext>
                </a:extLst>
              </p:cNvPr>
              <p:cNvSpPr/>
              <p:nvPr/>
            </p:nvSpPr>
            <p:spPr>
              <a:xfrm>
                <a:off x="8960565" y="3424326"/>
                <a:ext cx="176959" cy="176959"/>
              </a:xfrm>
              <a:custGeom>
                <a:avLst/>
                <a:gdLst>
                  <a:gd name="connsiteX0" fmla="*/ 176960 w 176959"/>
                  <a:gd name="connsiteY0" fmla="*/ 88480 h 176959"/>
                  <a:gd name="connsiteX1" fmla="*/ 88480 w 176959"/>
                  <a:gd name="connsiteY1" fmla="*/ 176960 h 176959"/>
                  <a:gd name="connsiteX2" fmla="*/ 0 w 176959"/>
                  <a:gd name="connsiteY2" fmla="*/ 88480 h 176959"/>
                  <a:gd name="connsiteX3" fmla="*/ 88480 w 176959"/>
                  <a:gd name="connsiteY3" fmla="*/ 0 h 176959"/>
                  <a:gd name="connsiteX4" fmla="*/ 176960 w 176959"/>
                  <a:gd name="connsiteY4" fmla="*/ 88480 h 17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59" h="176959">
                    <a:moveTo>
                      <a:pt x="176960" y="88480"/>
                    </a:moveTo>
                    <a:cubicBezTo>
                      <a:pt x="176960" y="137351"/>
                      <a:pt x="137350" y="176960"/>
                      <a:pt x="88480" y="176960"/>
                    </a:cubicBezTo>
                    <a:cubicBezTo>
                      <a:pt x="39610" y="176960"/>
                      <a:pt x="0" y="137350"/>
                      <a:pt x="0" y="88480"/>
                    </a:cubicBezTo>
                    <a:cubicBezTo>
                      <a:pt x="0" y="39609"/>
                      <a:pt x="39610" y="0"/>
                      <a:pt x="88480" y="0"/>
                    </a:cubicBezTo>
                    <a:cubicBezTo>
                      <a:pt x="137350" y="0"/>
                      <a:pt x="176960" y="39610"/>
                      <a:pt x="176960" y="88480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B2FA16F8-B98A-3681-C2DF-9D4D42C05918}"/>
                  </a:ext>
                </a:extLst>
              </p:cNvPr>
              <p:cNvSpPr/>
              <p:nvPr/>
            </p:nvSpPr>
            <p:spPr>
              <a:xfrm>
                <a:off x="9491433" y="3424326"/>
                <a:ext cx="176998" cy="176959"/>
              </a:xfrm>
              <a:custGeom>
                <a:avLst/>
                <a:gdLst>
                  <a:gd name="connsiteX0" fmla="*/ 176999 w 176998"/>
                  <a:gd name="connsiteY0" fmla="*/ 88480 h 176959"/>
                  <a:gd name="connsiteX1" fmla="*/ 88519 w 176998"/>
                  <a:gd name="connsiteY1" fmla="*/ 176960 h 176959"/>
                  <a:gd name="connsiteX2" fmla="*/ 0 w 176998"/>
                  <a:gd name="connsiteY2" fmla="*/ 88480 h 176959"/>
                  <a:gd name="connsiteX3" fmla="*/ 88519 w 176998"/>
                  <a:gd name="connsiteY3" fmla="*/ 0 h 176959"/>
                  <a:gd name="connsiteX4" fmla="*/ 176999 w 176998"/>
                  <a:gd name="connsiteY4" fmla="*/ 88480 h 17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98" h="176959">
                    <a:moveTo>
                      <a:pt x="176999" y="88480"/>
                    </a:moveTo>
                    <a:cubicBezTo>
                      <a:pt x="176999" y="137351"/>
                      <a:pt x="137389" y="176960"/>
                      <a:pt x="88519" y="176960"/>
                    </a:cubicBezTo>
                    <a:cubicBezTo>
                      <a:pt x="39649" y="176960"/>
                      <a:pt x="0" y="137350"/>
                      <a:pt x="0" y="88480"/>
                    </a:cubicBezTo>
                    <a:cubicBezTo>
                      <a:pt x="0" y="39609"/>
                      <a:pt x="39648" y="0"/>
                      <a:pt x="88519" y="0"/>
                    </a:cubicBezTo>
                    <a:cubicBezTo>
                      <a:pt x="137390" y="0"/>
                      <a:pt x="176999" y="39610"/>
                      <a:pt x="176999" y="88480"/>
                    </a:cubicBezTo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DC8C1292-1290-2981-B401-2A2DC49EDA74}"/>
                  </a:ext>
                </a:extLst>
              </p:cNvPr>
              <p:cNvSpPr/>
              <p:nvPr/>
            </p:nvSpPr>
            <p:spPr>
              <a:xfrm>
                <a:off x="7814725" y="1391676"/>
                <a:ext cx="547836" cy="467816"/>
              </a:xfrm>
              <a:custGeom>
                <a:avLst/>
                <a:gdLst>
                  <a:gd name="connsiteX0" fmla="*/ 504935 w 547836"/>
                  <a:gd name="connsiteY0" fmla="*/ 0 h 467816"/>
                  <a:gd name="connsiteX1" fmla="*/ 422463 w 547836"/>
                  <a:gd name="connsiteY1" fmla="*/ 20628 h 467816"/>
                  <a:gd name="connsiteX2" fmla="*/ 0 w 547836"/>
                  <a:gd name="connsiteY2" fmla="*/ 411828 h 467816"/>
                  <a:gd name="connsiteX3" fmla="*/ 167894 w 547836"/>
                  <a:gd name="connsiteY3" fmla="*/ 467817 h 467816"/>
                  <a:gd name="connsiteX4" fmla="*/ 465364 w 547836"/>
                  <a:gd name="connsiteY4" fmla="*/ 192350 h 467816"/>
                  <a:gd name="connsiteX5" fmla="*/ 547837 w 547836"/>
                  <a:gd name="connsiteY5" fmla="*/ 171722 h 46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7836" h="467816">
                    <a:moveTo>
                      <a:pt x="504935" y="0"/>
                    </a:moveTo>
                    <a:lnTo>
                      <a:pt x="422463" y="20628"/>
                    </a:lnTo>
                    <a:cubicBezTo>
                      <a:pt x="222963" y="70493"/>
                      <a:pt x="65063" y="216767"/>
                      <a:pt x="0" y="411828"/>
                    </a:cubicBezTo>
                    <a:lnTo>
                      <a:pt x="167894" y="467817"/>
                    </a:lnTo>
                    <a:cubicBezTo>
                      <a:pt x="213703" y="330461"/>
                      <a:pt x="324873" y="227483"/>
                      <a:pt x="465364" y="192350"/>
                    </a:cubicBezTo>
                    <a:lnTo>
                      <a:pt x="547837" y="171722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3C569981-A3A6-3A52-B1E1-22629977371E}"/>
                  </a:ext>
                </a:extLst>
              </p:cNvPr>
              <p:cNvSpPr/>
              <p:nvPr/>
            </p:nvSpPr>
            <p:spPr>
              <a:xfrm>
                <a:off x="5784226" y="1566036"/>
                <a:ext cx="344615" cy="305045"/>
              </a:xfrm>
              <a:custGeom>
                <a:avLst/>
                <a:gdLst>
                  <a:gd name="connsiteX0" fmla="*/ 9338 w 344615"/>
                  <a:gd name="connsiteY0" fmla="*/ 207190 h 305045"/>
                  <a:gd name="connsiteX1" fmla="*/ 0 w 344615"/>
                  <a:gd name="connsiteY1" fmla="*/ 225865 h 305045"/>
                  <a:gd name="connsiteX2" fmla="*/ 158283 w 344615"/>
                  <a:gd name="connsiteY2" fmla="*/ 305046 h 305045"/>
                  <a:gd name="connsiteX3" fmla="*/ 167620 w 344615"/>
                  <a:gd name="connsiteY3" fmla="*/ 286370 h 305045"/>
                  <a:gd name="connsiteX4" fmla="*/ 344616 w 344615"/>
                  <a:gd name="connsiteY4" fmla="*/ 176995 h 305045"/>
                  <a:gd name="connsiteX5" fmla="*/ 344616 w 344615"/>
                  <a:gd name="connsiteY5" fmla="*/ 0 h 305045"/>
                  <a:gd name="connsiteX6" fmla="*/ 9328 w 344615"/>
                  <a:gd name="connsiteY6" fmla="*/ 207190 h 305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615" h="305045">
                    <a:moveTo>
                      <a:pt x="9338" y="207190"/>
                    </a:moveTo>
                    <a:lnTo>
                      <a:pt x="0" y="225865"/>
                    </a:lnTo>
                    <a:lnTo>
                      <a:pt x="158283" y="305046"/>
                    </a:lnTo>
                    <a:lnTo>
                      <a:pt x="167620" y="286370"/>
                    </a:lnTo>
                    <a:cubicBezTo>
                      <a:pt x="201375" y="218901"/>
                      <a:pt x="269187" y="176995"/>
                      <a:pt x="344616" y="176995"/>
                    </a:cubicBezTo>
                    <a:lnTo>
                      <a:pt x="344616" y="0"/>
                    </a:lnTo>
                    <a:cubicBezTo>
                      <a:pt x="201714" y="-38"/>
                      <a:pt x="73205" y="79373"/>
                      <a:pt x="9328" y="20719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1FA29657-4CAD-8EA7-65C3-19D1D6DE9858}"/>
                  </a:ext>
                </a:extLst>
              </p:cNvPr>
              <p:cNvSpPr/>
              <p:nvPr/>
            </p:nvSpPr>
            <p:spPr>
              <a:xfrm>
                <a:off x="9943309" y="1566036"/>
                <a:ext cx="344615" cy="305045"/>
              </a:xfrm>
              <a:custGeom>
                <a:avLst/>
                <a:gdLst>
                  <a:gd name="connsiteX0" fmla="*/ 9338 w 344615"/>
                  <a:gd name="connsiteY0" fmla="*/ 207190 h 305045"/>
                  <a:gd name="connsiteX1" fmla="*/ 0 w 344615"/>
                  <a:gd name="connsiteY1" fmla="*/ 225865 h 305045"/>
                  <a:gd name="connsiteX2" fmla="*/ 158283 w 344615"/>
                  <a:gd name="connsiteY2" fmla="*/ 305046 h 305045"/>
                  <a:gd name="connsiteX3" fmla="*/ 167621 w 344615"/>
                  <a:gd name="connsiteY3" fmla="*/ 286370 h 305045"/>
                  <a:gd name="connsiteX4" fmla="*/ 344616 w 344615"/>
                  <a:gd name="connsiteY4" fmla="*/ 176995 h 305045"/>
                  <a:gd name="connsiteX5" fmla="*/ 344616 w 344615"/>
                  <a:gd name="connsiteY5" fmla="*/ 0 h 305045"/>
                  <a:gd name="connsiteX6" fmla="*/ 9328 w 344615"/>
                  <a:gd name="connsiteY6" fmla="*/ 207190 h 305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615" h="305045">
                    <a:moveTo>
                      <a:pt x="9338" y="207190"/>
                    </a:moveTo>
                    <a:lnTo>
                      <a:pt x="0" y="225865"/>
                    </a:lnTo>
                    <a:lnTo>
                      <a:pt x="158283" y="305046"/>
                    </a:lnTo>
                    <a:lnTo>
                      <a:pt x="167621" y="286370"/>
                    </a:lnTo>
                    <a:cubicBezTo>
                      <a:pt x="201375" y="218901"/>
                      <a:pt x="269188" y="176995"/>
                      <a:pt x="344616" y="176995"/>
                    </a:cubicBezTo>
                    <a:lnTo>
                      <a:pt x="344616" y="0"/>
                    </a:lnTo>
                    <a:cubicBezTo>
                      <a:pt x="201714" y="-38"/>
                      <a:pt x="73245" y="79373"/>
                      <a:pt x="9328" y="20719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B7E8D846-0CE3-7CD3-A1EE-81417D077392}"/>
                  </a:ext>
                </a:extLst>
              </p:cNvPr>
              <p:cNvSpPr/>
              <p:nvPr/>
            </p:nvSpPr>
            <p:spPr>
              <a:xfrm>
                <a:off x="5243947" y="415623"/>
                <a:ext cx="5486319" cy="5486437"/>
              </a:xfrm>
              <a:custGeom>
                <a:avLst/>
                <a:gdLst>
                  <a:gd name="connsiteX0" fmla="*/ 5220896 w 5486319"/>
                  <a:gd name="connsiteY0" fmla="*/ 353974 h 5486437"/>
                  <a:gd name="connsiteX1" fmla="*/ 5043900 w 5486319"/>
                  <a:gd name="connsiteY1" fmla="*/ 421789 h 5486437"/>
                  <a:gd name="connsiteX2" fmla="*/ 4866944 w 5486319"/>
                  <a:gd name="connsiteY2" fmla="*/ 353974 h 5486437"/>
                  <a:gd name="connsiteX3" fmla="*/ 4689949 w 5486319"/>
                  <a:gd name="connsiteY3" fmla="*/ 421789 h 5486437"/>
                  <a:gd name="connsiteX4" fmla="*/ 4512993 w 5486319"/>
                  <a:gd name="connsiteY4" fmla="*/ 353974 h 5486437"/>
                  <a:gd name="connsiteX5" fmla="*/ 4247510 w 5486319"/>
                  <a:gd name="connsiteY5" fmla="*/ 619457 h 5486437"/>
                  <a:gd name="connsiteX6" fmla="*/ 4247510 w 5486319"/>
                  <a:gd name="connsiteY6" fmla="*/ 796452 h 5486437"/>
                  <a:gd name="connsiteX7" fmla="*/ 4258379 w 5486319"/>
                  <a:gd name="connsiteY7" fmla="*/ 871461 h 5486437"/>
                  <a:gd name="connsiteX8" fmla="*/ 4159026 w 5486319"/>
                  <a:gd name="connsiteY8" fmla="*/ 1150376 h 5486437"/>
                  <a:gd name="connsiteX9" fmla="*/ 4321140 w 5486319"/>
                  <a:gd name="connsiteY9" fmla="*/ 1685809 h 5486437"/>
                  <a:gd name="connsiteX10" fmla="*/ 4335989 w 5486319"/>
                  <a:gd name="connsiteY10" fmla="*/ 1708120 h 5486437"/>
                  <a:gd name="connsiteX11" fmla="*/ 4335989 w 5486319"/>
                  <a:gd name="connsiteY11" fmla="*/ 1984047 h 5486437"/>
                  <a:gd name="connsiteX12" fmla="*/ 4070505 w 5486319"/>
                  <a:gd name="connsiteY12" fmla="*/ 1946810 h 5486437"/>
                  <a:gd name="connsiteX13" fmla="*/ 3535072 w 5486319"/>
                  <a:gd name="connsiteY13" fmla="*/ 2108923 h 5486437"/>
                  <a:gd name="connsiteX14" fmla="*/ 3511689 w 5486319"/>
                  <a:gd name="connsiteY14" fmla="*/ 2124499 h 5486437"/>
                  <a:gd name="connsiteX15" fmla="*/ 3362586 w 5486319"/>
                  <a:gd name="connsiteY15" fmla="*/ 2154196 h 5486437"/>
                  <a:gd name="connsiteX16" fmla="*/ 3362586 w 5486319"/>
                  <a:gd name="connsiteY16" fmla="*/ 1878455 h 5486437"/>
                  <a:gd name="connsiteX17" fmla="*/ 3539581 w 5486319"/>
                  <a:gd name="connsiteY17" fmla="*/ 1108576 h 5486437"/>
                  <a:gd name="connsiteX18" fmla="*/ 3539581 w 5486319"/>
                  <a:gd name="connsiteY18" fmla="*/ 265483 h 5486437"/>
                  <a:gd name="connsiteX19" fmla="*/ 3274098 w 5486319"/>
                  <a:gd name="connsiteY19" fmla="*/ 0 h 5486437"/>
                  <a:gd name="connsiteX20" fmla="*/ 3097103 w 5486319"/>
                  <a:gd name="connsiteY20" fmla="*/ 67815 h 5486437"/>
                  <a:gd name="connsiteX21" fmla="*/ 2920177 w 5486319"/>
                  <a:gd name="connsiteY21" fmla="*/ 0 h 5486437"/>
                  <a:gd name="connsiteX22" fmla="*/ 2743181 w 5486319"/>
                  <a:gd name="connsiteY22" fmla="*/ 67815 h 5486437"/>
                  <a:gd name="connsiteX23" fmla="*/ 2566186 w 5486319"/>
                  <a:gd name="connsiteY23" fmla="*/ 0 h 5486437"/>
                  <a:gd name="connsiteX24" fmla="*/ 2389191 w 5486319"/>
                  <a:gd name="connsiteY24" fmla="*/ 67815 h 5486437"/>
                  <a:gd name="connsiteX25" fmla="*/ 2212235 w 5486319"/>
                  <a:gd name="connsiteY25" fmla="*/ 0 h 5486437"/>
                  <a:gd name="connsiteX26" fmla="*/ 1946752 w 5486319"/>
                  <a:gd name="connsiteY26" fmla="*/ 265483 h 5486437"/>
                  <a:gd name="connsiteX27" fmla="*/ 1946752 w 5486319"/>
                  <a:gd name="connsiteY27" fmla="*/ 442478 h 5486437"/>
                  <a:gd name="connsiteX28" fmla="*/ 1960452 w 5486319"/>
                  <a:gd name="connsiteY28" fmla="*/ 526979 h 5486437"/>
                  <a:gd name="connsiteX29" fmla="*/ 1769790 w 5486319"/>
                  <a:gd name="connsiteY29" fmla="*/ 973395 h 5486437"/>
                  <a:gd name="connsiteX30" fmla="*/ 1769790 w 5486319"/>
                  <a:gd name="connsiteY30" fmla="*/ 1003744 h 5486437"/>
                  <a:gd name="connsiteX31" fmla="*/ 2123751 w 5486319"/>
                  <a:gd name="connsiteY31" fmla="*/ 1894137 h 5486437"/>
                  <a:gd name="connsiteX32" fmla="*/ 2123751 w 5486319"/>
                  <a:gd name="connsiteY32" fmla="*/ 2217904 h 5486437"/>
                  <a:gd name="connsiteX33" fmla="*/ 1415829 w 5486319"/>
                  <a:gd name="connsiteY33" fmla="*/ 1946797 h 5486437"/>
                  <a:gd name="connsiteX34" fmla="*/ 1238834 w 5486319"/>
                  <a:gd name="connsiteY34" fmla="*/ 1961646 h 5486437"/>
                  <a:gd name="connsiteX35" fmla="*/ 1238834 w 5486319"/>
                  <a:gd name="connsiteY35" fmla="*/ 1701522 h 5486437"/>
                  <a:gd name="connsiteX36" fmla="*/ 1327314 w 5486319"/>
                  <a:gd name="connsiteY36" fmla="*/ 1306501 h 5486437"/>
                  <a:gd name="connsiteX37" fmla="*/ 1327352 w 5486319"/>
                  <a:gd name="connsiteY37" fmla="*/ 796403 h 5486437"/>
                  <a:gd name="connsiteX38" fmla="*/ 1327352 w 5486319"/>
                  <a:gd name="connsiteY38" fmla="*/ 619447 h 5486437"/>
                  <a:gd name="connsiteX39" fmla="*/ 1061869 w 5486319"/>
                  <a:gd name="connsiteY39" fmla="*/ 353964 h 5486437"/>
                  <a:gd name="connsiteX40" fmla="*/ 884874 w 5486319"/>
                  <a:gd name="connsiteY40" fmla="*/ 421779 h 5486437"/>
                  <a:gd name="connsiteX41" fmla="*/ 707918 w 5486319"/>
                  <a:gd name="connsiteY41" fmla="*/ 353964 h 5486437"/>
                  <a:gd name="connsiteX42" fmla="*/ 530923 w 5486319"/>
                  <a:gd name="connsiteY42" fmla="*/ 421779 h 5486437"/>
                  <a:gd name="connsiteX43" fmla="*/ 353967 w 5486319"/>
                  <a:gd name="connsiteY43" fmla="*/ 353964 h 5486437"/>
                  <a:gd name="connsiteX44" fmla="*/ 88484 w 5486319"/>
                  <a:gd name="connsiteY44" fmla="*/ 619447 h 5486437"/>
                  <a:gd name="connsiteX45" fmla="*/ 88484 w 5486319"/>
                  <a:gd name="connsiteY45" fmla="*/ 796442 h 5486437"/>
                  <a:gd name="connsiteX46" fmla="*/ 99353 w 5486319"/>
                  <a:gd name="connsiteY46" fmla="*/ 871451 h 5486437"/>
                  <a:gd name="connsiteX47" fmla="*/ 0 w 5486319"/>
                  <a:gd name="connsiteY47" fmla="*/ 1150366 h 5486437"/>
                  <a:gd name="connsiteX48" fmla="*/ 162113 w 5486319"/>
                  <a:gd name="connsiteY48" fmla="*/ 1685799 h 5486437"/>
                  <a:gd name="connsiteX49" fmla="*/ 177000 w 5486319"/>
                  <a:gd name="connsiteY49" fmla="*/ 1708110 h 5486437"/>
                  <a:gd name="connsiteX50" fmla="*/ 177000 w 5486319"/>
                  <a:gd name="connsiteY50" fmla="*/ 2300759 h 5486437"/>
                  <a:gd name="connsiteX51" fmla="*/ 353995 w 5486319"/>
                  <a:gd name="connsiteY51" fmla="*/ 2300759 h 5486437"/>
                  <a:gd name="connsiteX52" fmla="*/ 353995 w 5486319"/>
                  <a:gd name="connsiteY52" fmla="*/ 1769803 h 5486437"/>
                  <a:gd name="connsiteX53" fmla="*/ 1061917 w 5486319"/>
                  <a:gd name="connsiteY53" fmla="*/ 1769803 h 5486437"/>
                  <a:gd name="connsiteX54" fmla="*/ 1061917 w 5486319"/>
                  <a:gd name="connsiteY54" fmla="*/ 2007540 h 5486437"/>
                  <a:gd name="connsiteX55" fmla="*/ 353956 w 5486319"/>
                  <a:gd name="connsiteY55" fmla="*/ 3008710 h 5486437"/>
                  <a:gd name="connsiteX56" fmla="*/ 353956 w 5486319"/>
                  <a:gd name="connsiteY56" fmla="*/ 3203546 h 5486437"/>
                  <a:gd name="connsiteX57" fmla="*/ 235469 w 5486319"/>
                  <a:gd name="connsiteY57" fmla="*/ 3818856 h 5486437"/>
                  <a:gd name="connsiteX58" fmla="*/ 176992 w 5486319"/>
                  <a:gd name="connsiteY58" fmla="*/ 4122528 h 5486437"/>
                  <a:gd name="connsiteX59" fmla="*/ 379519 w 5486319"/>
                  <a:gd name="connsiteY59" fmla="*/ 4660950 h 5486437"/>
                  <a:gd name="connsiteX60" fmla="*/ 353954 w 5486319"/>
                  <a:gd name="connsiteY60" fmla="*/ 4872509 h 5486437"/>
                  <a:gd name="connsiteX61" fmla="*/ 353954 w 5486319"/>
                  <a:gd name="connsiteY61" fmla="*/ 5486438 h 5486437"/>
                  <a:gd name="connsiteX62" fmla="*/ 2477681 w 5486319"/>
                  <a:gd name="connsiteY62" fmla="*/ 5486438 h 5486437"/>
                  <a:gd name="connsiteX63" fmla="*/ 2477681 w 5486319"/>
                  <a:gd name="connsiteY63" fmla="*/ 4872509 h 5486437"/>
                  <a:gd name="connsiteX64" fmla="*/ 2452154 w 5486319"/>
                  <a:gd name="connsiteY64" fmla="*/ 4660950 h 5486437"/>
                  <a:gd name="connsiteX65" fmla="*/ 2654681 w 5486319"/>
                  <a:gd name="connsiteY65" fmla="*/ 4122528 h 5486437"/>
                  <a:gd name="connsiteX66" fmla="*/ 2596204 w 5486319"/>
                  <a:gd name="connsiteY66" fmla="*/ 3818856 h 5486437"/>
                  <a:gd name="connsiteX67" fmla="*/ 2477678 w 5486319"/>
                  <a:gd name="connsiteY67" fmla="*/ 3203546 h 5486437"/>
                  <a:gd name="connsiteX68" fmla="*/ 2477678 w 5486319"/>
                  <a:gd name="connsiteY68" fmla="*/ 3008710 h 5486437"/>
                  <a:gd name="connsiteX69" fmla="*/ 2300683 w 5486319"/>
                  <a:gd name="connsiteY69" fmla="*/ 2422410 h 5486437"/>
                  <a:gd name="connsiteX70" fmla="*/ 2300721 w 5486319"/>
                  <a:gd name="connsiteY70" fmla="*/ 1946827 h 5486437"/>
                  <a:gd name="connsiteX71" fmla="*/ 3185638 w 5486319"/>
                  <a:gd name="connsiteY71" fmla="*/ 1946827 h 5486437"/>
                  <a:gd name="connsiteX72" fmla="*/ 3185638 w 5486319"/>
                  <a:gd name="connsiteY72" fmla="*/ 2259337 h 5486437"/>
                  <a:gd name="connsiteX73" fmla="*/ 3010014 w 5486319"/>
                  <a:gd name="connsiteY73" fmla="*/ 2616737 h 5486437"/>
                  <a:gd name="connsiteX74" fmla="*/ 2977178 w 5486319"/>
                  <a:gd name="connsiteY74" fmla="*/ 2649573 h 5486437"/>
                  <a:gd name="connsiteX75" fmla="*/ 2831642 w 5486319"/>
                  <a:gd name="connsiteY75" fmla="*/ 3000820 h 5486437"/>
                  <a:gd name="connsiteX76" fmla="*/ 2884072 w 5486319"/>
                  <a:gd name="connsiteY76" fmla="*/ 3222980 h 5486437"/>
                  <a:gd name="connsiteX77" fmla="*/ 2913081 w 5486319"/>
                  <a:gd name="connsiteY77" fmla="*/ 3280959 h 5486437"/>
                  <a:gd name="connsiteX78" fmla="*/ 2859809 w 5486319"/>
                  <a:gd name="connsiteY78" fmla="*/ 3440770 h 5486437"/>
                  <a:gd name="connsiteX79" fmla="*/ 2831642 w 5486319"/>
                  <a:gd name="connsiteY79" fmla="*/ 3614366 h 5486437"/>
                  <a:gd name="connsiteX80" fmla="*/ 2992452 w 5486319"/>
                  <a:gd name="connsiteY80" fmla="*/ 4002539 h 5486437"/>
                  <a:gd name="connsiteX81" fmla="*/ 3010248 w 5486319"/>
                  <a:gd name="connsiteY81" fmla="*/ 4020334 h 5486437"/>
                  <a:gd name="connsiteX82" fmla="*/ 3134622 w 5486319"/>
                  <a:gd name="connsiteY82" fmla="*/ 4296947 h 5486437"/>
                  <a:gd name="connsiteX83" fmla="*/ 3008641 w 5486319"/>
                  <a:gd name="connsiteY83" fmla="*/ 4695534 h 5486437"/>
                  <a:gd name="connsiteX84" fmla="*/ 3008641 w 5486319"/>
                  <a:gd name="connsiteY84" fmla="*/ 5486428 h 5486437"/>
                  <a:gd name="connsiteX85" fmla="*/ 5132368 w 5486319"/>
                  <a:gd name="connsiteY85" fmla="*/ 5486428 h 5486437"/>
                  <a:gd name="connsiteX86" fmla="*/ 5132368 w 5486319"/>
                  <a:gd name="connsiteY86" fmla="*/ 4695534 h 5486437"/>
                  <a:gd name="connsiteX87" fmla="*/ 5006386 w 5486319"/>
                  <a:gd name="connsiteY87" fmla="*/ 4296947 h 5486437"/>
                  <a:gd name="connsiteX88" fmla="*/ 5130761 w 5486319"/>
                  <a:gd name="connsiteY88" fmla="*/ 4020334 h 5486437"/>
                  <a:gd name="connsiteX89" fmla="*/ 5148556 w 5486319"/>
                  <a:gd name="connsiteY89" fmla="*/ 4002539 h 5486437"/>
                  <a:gd name="connsiteX90" fmla="*/ 5309367 w 5486319"/>
                  <a:gd name="connsiteY90" fmla="*/ 3614366 h 5486437"/>
                  <a:gd name="connsiteX91" fmla="*/ 5281200 w 5486319"/>
                  <a:gd name="connsiteY91" fmla="*/ 3440770 h 5486437"/>
                  <a:gd name="connsiteX92" fmla="*/ 5227928 w 5486319"/>
                  <a:gd name="connsiteY92" fmla="*/ 3280959 h 5486437"/>
                  <a:gd name="connsiteX93" fmla="*/ 5256937 w 5486319"/>
                  <a:gd name="connsiteY93" fmla="*/ 3222980 h 5486437"/>
                  <a:gd name="connsiteX94" fmla="*/ 5309367 w 5486319"/>
                  <a:gd name="connsiteY94" fmla="*/ 3000820 h 5486437"/>
                  <a:gd name="connsiteX95" fmla="*/ 5163860 w 5486319"/>
                  <a:gd name="connsiteY95" fmla="*/ 2649573 h 5486437"/>
                  <a:gd name="connsiteX96" fmla="*/ 5131023 w 5486319"/>
                  <a:gd name="connsiteY96" fmla="*/ 2616737 h 5486437"/>
                  <a:gd name="connsiteX97" fmla="*/ 4629302 w 5486319"/>
                  <a:gd name="connsiteY97" fmla="*/ 2124509 h 5486437"/>
                  <a:gd name="connsiteX98" fmla="*/ 4605919 w 5486319"/>
                  <a:gd name="connsiteY98" fmla="*/ 2108933 h 5486437"/>
                  <a:gd name="connsiteX99" fmla="*/ 4512923 w 5486319"/>
                  <a:gd name="connsiteY99" fmla="*/ 2054130 h 5486437"/>
                  <a:gd name="connsiteX100" fmla="*/ 4512923 w 5486319"/>
                  <a:gd name="connsiteY100" fmla="*/ 1769817 h 5486437"/>
                  <a:gd name="connsiteX101" fmla="*/ 5220845 w 5486319"/>
                  <a:gd name="connsiteY101" fmla="*/ 1769817 h 5486437"/>
                  <a:gd name="connsiteX102" fmla="*/ 5220845 w 5486319"/>
                  <a:gd name="connsiteY102" fmla="*/ 2300773 h 5486437"/>
                  <a:gd name="connsiteX103" fmla="*/ 5397840 w 5486319"/>
                  <a:gd name="connsiteY103" fmla="*/ 2300773 h 5486437"/>
                  <a:gd name="connsiteX104" fmla="*/ 5397840 w 5486319"/>
                  <a:gd name="connsiteY104" fmla="*/ 1701501 h 5486437"/>
                  <a:gd name="connsiteX105" fmla="*/ 5486320 w 5486319"/>
                  <a:gd name="connsiteY105" fmla="*/ 1306480 h 5486437"/>
                  <a:gd name="connsiteX106" fmla="*/ 5486320 w 5486319"/>
                  <a:gd name="connsiteY106" fmla="*/ 619456 h 5486437"/>
                  <a:gd name="connsiteX107" fmla="*/ 5220837 w 5486319"/>
                  <a:gd name="connsiteY107" fmla="*/ 353973 h 5486437"/>
                  <a:gd name="connsiteX108" fmla="*/ 1061812 w 5486319"/>
                  <a:gd name="connsiteY108" fmla="*/ 530969 h 5486437"/>
                  <a:gd name="connsiteX109" fmla="*/ 1150292 w 5486319"/>
                  <a:gd name="connsiteY109" fmla="*/ 619449 h 5486437"/>
                  <a:gd name="connsiteX110" fmla="*/ 1150292 w 5486319"/>
                  <a:gd name="connsiteY110" fmla="*/ 796444 h 5486437"/>
                  <a:gd name="connsiteX111" fmla="*/ 1061812 w 5486319"/>
                  <a:gd name="connsiteY111" fmla="*/ 884924 h 5486437"/>
                  <a:gd name="connsiteX112" fmla="*/ 973332 w 5486319"/>
                  <a:gd name="connsiteY112" fmla="*/ 796444 h 5486437"/>
                  <a:gd name="connsiteX113" fmla="*/ 973332 w 5486319"/>
                  <a:gd name="connsiteY113" fmla="*/ 619449 h 5486437"/>
                  <a:gd name="connsiteX114" fmla="*/ 1061812 w 5486319"/>
                  <a:gd name="connsiteY114" fmla="*/ 530969 h 5486437"/>
                  <a:gd name="connsiteX115" fmla="*/ 707851 w 5486319"/>
                  <a:gd name="connsiteY115" fmla="*/ 530969 h 5486437"/>
                  <a:gd name="connsiteX116" fmla="*/ 796331 w 5486319"/>
                  <a:gd name="connsiteY116" fmla="*/ 619449 h 5486437"/>
                  <a:gd name="connsiteX117" fmla="*/ 796331 w 5486319"/>
                  <a:gd name="connsiteY117" fmla="*/ 796444 h 5486437"/>
                  <a:gd name="connsiteX118" fmla="*/ 707851 w 5486319"/>
                  <a:gd name="connsiteY118" fmla="*/ 884924 h 5486437"/>
                  <a:gd name="connsiteX119" fmla="*/ 698552 w 5486319"/>
                  <a:gd name="connsiteY119" fmla="*/ 884350 h 5486437"/>
                  <a:gd name="connsiteX120" fmla="*/ 619371 w 5486319"/>
                  <a:gd name="connsiteY120" fmla="*/ 763414 h 5486437"/>
                  <a:gd name="connsiteX121" fmla="*/ 619371 w 5486319"/>
                  <a:gd name="connsiteY121" fmla="*/ 619445 h 5486437"/>
                  <a:gd name="connsiteX122" fmla="*/ 707851 w 5486319"/>
                  <a:gd name="connsiteY122" fmla="*/ 530965 h 5486437"/>
                  <a:gd name="connsiteX123" fmla="*/ 353890 w 5486319"/>
                  <a:gd name="connsiteY123" fmla="*/ 530969 h 5486437"/>
                  <a:gd name="connsiteX124" fmla="*/ 442370 w 5486319"/>
                  <a:gd name="connsiteY124" fmla="*/ 619449 h 5486437"/>
                  <a:gd name="connsiteX125" fmla="*/ 442370 w 5486319"/>
                  <a:gd name="connsiteY125" fmla="*/ 707929 h 5486437"/>
                  <a:gd name="connsiteX126" fmla="*/ 265375 w 5486319"/>
                  <a:gd name="connsiteY126" fmla="*/ 744974 h 5486437"/>
                  <a:gd name="connsiteX127" fmla="*/ 265413 w 5486319"/>
                  <a:gd name="connsiteY127" fmla="*/ 619453 h 5486437"/>
                  <a:gd name="connsiteX128" fmla="*/ 353893 w 5486319"/>
                  <a:gd name="connsiteY128" fmla="*/ 530973 h 5486437"/>
                  <a:gd name="connsiteX129" fmla="*/ 312750 w 5486319"/>
                  <a:gd name="connsiteY129" fmla="*/ 1592881 h 5486437"/>
                  <a:gd name="connsiteX130" fmla="*/ 309306 w 5486319"/>
                  <a:gd name="connsiteY130" fmla="*/ 1587715 h 5486437"/>
                  <a:gd name="connsiteX131" fmla="*/ 176927 w 5486319"/>
                  <a:gd name="connsiteY131" fmla="*/ 1150400 h 5486437"/>
                  <a:gd name="connsiteX132" fmla="*/ 442410 w 5486319"/>
                  <a:gd name="connsiteY132" fmla="*/ 884917 h 5486437"/>
                  <a:gd name="connsiteX133" fmla="*/ 465104 w 5486319"/>
                  <a:gd name="connsiteY133" fmla="*/ 884917 h 5486437"/>
                  <a:gd name="connsiteX134" fmla="*/ 530890 w 5486319"/>
                  <a:gd name="connsiteY134" fmla="*/ 950703 h 5486437"/>
                  <a:gd name="connsiteX135" fmla="*/ 485923 w 5486319"/>
                  <a:gd name="connsiteY135" fmla="*/ 1013121 h 5486437"/>
                  <a:gd name="connsiteX136" fmla="*/ 325916 w 5486319"/>
                  <a:gd name="connsiteY136" fmla="*/ 1066470 h 5486437"/>
                  <a:gd name="connsiteX137" fmla="*/ 381905 w 5486319"/>
                  <a:gd name="connsiteY137" fmla="*/ 1234363 h 5486437"/>
                  <a:gd name="connsiteX138" fmla="*/ 541873 w 5486319"/>
                  <a:gd name="connsiteY138" fmla="*/ 1181053 h 5486437"/>
                  <a:gd name="connsiteX139" fmla="*/ 681707 w 5486319"/>
                  <a:gd name="connsiteY139" fmla="*/ 1060499 h 5486437"/>
                  <a:gd name="connsiteX140" fmla="*/ 707846 w 5486319"/>
                  <a:gd name="connsiteY140" fmla="*/ 1061915 h 5486437"/>
                  <a:gd name="connsiteX141" fmla="*/ 884841 w 5486319"/>
                  <a:gd name="connsiteY141" fmla="*/ 994100 h 5486437"/>
                  <a:gd name="connsiteX142" fmla="*/ 1061797 w 5486319"/>
                  <a:gd name="connsiteY142" fmla="*/ 1061915 h 5486437"/>
                  <a:gd name="connsiteX143" fmla="*/ 1150277 w 5486319"/>
                  <a:gd name="connsiteY143" fmla="*/ 1046684 h 5486437"/>
                  <a:gd name="connsiteX144" fmla="*/ 1150277 w 5486319"/>
                  <a:gd name="connsiteY144" fmla="*/ 1306504 h 5486437"/>
                  <a:gd name="connsiteX145" fmla="*/ 1093331 w 5486319"/>
                  <a:gd name="connsiteY145" fmla="*/ 1592874 h 5486437"/>
                  <a:gd name="connsiteX146" fmla="*/ 3274133 w 5486319"/>
                  <a:gd name="connsiteY146" fmla="*/ 176998 h 5486437"/>
                  <a:gd name="connsiteX147" fmla="*/ 3362613 w 5486319"/>
                  <a:gd name="connsiteY147" fmla="*/ 265478 h 5486437"/>
                  <a:gd name="connsiteX148" fmla="*/ 3362613 w 5486319"/>
                  <a:gd name="connsiteY148" fmla="*/ 442473 h 5486437"/>
                  <a:gd name="connsiteX149" fmla="*/ 3274133 w 5486319"/>
                  <a:gd name="connsiteY149" fmla="*/ 530953 h 5486437"/>
                  <a:gd name="connsiteX150" fmla="*/ 3185653 w 5486319"/>
                  <a:gd name="connsiteY150" fmla="*/ 442473 h 5486437"/>
                  <a:gd name="connsiteX151" fmla="*/ 3185614 w 5486319"/>
                  <a:gd name="connsiteY151" fmla="*/ 265478 h 5486437"/>
                  <a:gd name="connsiteX152" fmla="*/ 3274134 w 5486319"/>
                  <a:gd name="connsiteY152" fmla="*/ 176998 h 5486437"/>
                  <a:gd name="connsiteX153" fmla="*/ 2920172 w 5486319"/>
                  <a:gd name="connsiteY153" fmla="*/ 176998 h 5486437"/>
                  <a:gd name="connsiteX154" fmla="*/ 3008652 w 5486319"/>
                  <a:gd name="connsiteY154" fmla="*/ 265478 h 5486437"/>
                  <a:gd name="connsiteX155" fmla="*/ 3008652 w 5486319"/>
                  <a:gd name="connsiteY155" fmla="*/ 442473 h 5486437"/>
                  <a:gd name="connsiteX156" fmla="*/ 2920172 w 5486319"/>
                  <a:gd name="connsiteY156" fmla="*/ 530953 h 5486437"/>
                  <a:gd name="connsiteX157" fmla="*/ 2831692 w 5486319"/>
                  <a:gd name="connsiteY157" fmla="*/ 442473 h 5486437"/>
                  <a:gd name="connsiteX158" fmla="*/ 2831653 w 5486319"/>
                  <a:gd name="connsiteY158" fmla="*/ 265478 h 5486437"/>
                  <a:gd name="connsiteX159" fmla="*/ 2920173 w 5486319"/>
                  <a:gd name="connsiteY159" fmla="*/ 176998 h 5486437"/>
                  <a:gd name="connsiteX160" fmla="*/ 2566171 w 5486319"/>
                  <a:gd name="connsiteY160" fmla="*/ 176998 h 5486437"/>
                  <a:gd name="connsiteX161" fmla="*/ 2654652 w 5486319"/>
                  <a:gd name="connsiteY161" fmla="*/ 265478 h 5486437"/>
                  <a:gd name="connsiteX162" fmla="*/ 2654652 w 5486319"/>
                  <a:gd name="connsiteY162" fmla="*/ 442473 h 5486437"/>
                  <a:gd name="connsiteX163" fmla="*/ 2628705 w 5486319"/>
                  <a:gd name="connsiteY163" fmla="*/ 505006 h 5486437"/>
                  <a:gd name="connsiteX164" fmla="*/ 2477692 w 5486319"/>
                  <a:gd name="connsiteY164" fmla="*/ 369189 h 5486437"/>
                  <a:gd name="connsiteX165" fmla="*/ 2477692 w 5486319"/>
                  <a:gd name="connsiteY165" fmla="*/ 265476 h 5486437"/>
                  <a:gd name="connsiteX166" fmla="*/ 2566171 w 5486319"/>
                  <a:gd name="connsiteY166" fmla="*/ 176996 h 5486437"/>
                  <a:gd name="connsiteX167" fmla="*/ 2123733 w 5486319"/>
                  <a:gd name="connsiteY167" fmla="*/ 265478 h 5486437"/>
                  <a:gd name="connsiteX168" fmla="*/ 2212213 w 5486319"/>
                  <a:gd name="connsiteY168" fmla="*/ 176998 h 5486437"/>
                  <a:gd name="connsiteX169" fmla="*/ 2300692 w 5486319"/>
                  <a:gd name="connsiteY169" fmla="*/ 265478 h 5486437"/>
                  <a:gd name="connsiteX170" fmla="*/ 2300692 w 5486319"/>
                  <a:gd name="connsiteY170" fmla="*/ 360388 h 5486437"/>
                  <a:gd name="connsiteX171" fmla="*/ 2123697 w 5486319"/>
                  <a:gd name="connsiteY171" fmla="*/ 413851 h 5486437"/>
                  <a:gd name="connsiteX172" fmla="*/ 1415811 w 5486319"/>
                  <a:gd name="connsiteY172" fmla="*/ 2123800 h 5486437"/>
                  <a:gd name="connsiteX173" fmla="*/ 2300728 w 5486319"/>
                  <a:gd name="connsiteY173" fmla="*/ 3008717 h 5486437"/>
                  <a:gd name="connsiteX174" fmla="*/ 2300728 w 5486319"/>
                  <a:gd name="connsiteY174" fmla="*/ 3023949 h 5486437"/>
                  <a:gd name="connsiteX175" fmla="*/ 2212248 w 5486319"/>
                  <a:gd name="connsiteY175" fmla="*/ 3008717 h 5486437"/>
                  <a:gd name="connsiteX176" fmla="*/ 2123768 w 5486319"/>
                  <a:gd name="connsiteY176" fmla="*/ 3008717 h 5486437"/>
                  <a:gd name="connsiteX177" fmla="*/ 2123768 w 5486319"/>
                  <a:gd name="connsiteY177" fmla="*/ 2990157 h 5486437"/>
                  <a:gd name="connsiteX178" fmla="*/ 1887608 w 5486319"/>
                  <a:gd name="connsiteY178" fmla="*/ 2726280 h 5486437"/>
                  <a:gd name="connsiteX179" fmla="*/ 1621743 w 5486319"/>
                  <a:gd name="connsiteY179" fmla="*/ 2696736 h 5486437"/>
                  <a:gd name="connsiteX180" fmla="*/ 1035942 w 5486319"/>
                  <a:gd name="connsiteY180" fmla="*/ 2415186 h 5486437"/>
                  <a:gd name="connsiteX181" fmla="*/ 910803 w 5486319"/>
                  <a:gd name="connsiteY181" fmla="*/ 2540325 h 5486437"/>
                  <a:gd name="connsiteX182" fmla="*/ 989945 w 5486319"/>
                  <a:gd name="connsiteY182" fmla="*/ 2612388 h 5486437"/>
                  <a:gd name="connsiteX183" fmla="*/ 836787 w 5486319"/>
                  <a:gd name="connsiteY183" fmla="*/ 2704274 h 5486437"/>
                  <a:gd name="connsiteX184" fmla="*/ 707895 w 5486319"/>
                  <a:gd name="connsiteY184" fmla="*/ 2931940 h 5486437"/>
                  <a:gd name="connsiteX185" fmla="*/ 707895 w 5486319"/>
                  <a:gd name="connsiteY185" fmla="*/ 3008710 h 5486437"/>
                  <a:gd name="connsiteX186" fmla="*/ 619416 w 5486319"/>
                  <a:gd name="connsiteY186" fmla="*/ 3008710 h 5486437"/>
                  <a:gd name="connsiteX187" fmla="*/ 530936 w 5486319"/>
                  <a:gd name="connsiteY187" fmla="*/ 3023941 h 5486437"/>
                  <a:gd name="connsiteX188" fmla="*/ 530936 w 5486319"/>
                  <a:gd name="connsiteY188" fmla="*/ 3008710 h 5486437"/>
                  <a:gd name="connsiteX189" fmla="*/ 1415814 w 5486319"/>
                  <a:gd name="connsiteY189" fmla="*/ 2123792 h 5486437"/>
                  <a:gd name="connsiteX190" fmla="*/ 2123733 w 5486319"/>
                  <a:gd name="connsiteY190" fmla="*/ 3320913 h 5486437"/>
                  <a:gd name="connsiteX191" fmla="*/ 2123733 w 5486319"/>
                  <a:gd name="connsiteY191" fmla="*/ 3185703 h 5486437"/>
                  <a:gd name="connsiteX192" fmla="*/ 2212213 w 5486319"/>
                  <a:gd name="connsiteY192" fmla="*/ 3185703 h 5486437"/>
                  <a:gd name="connsiteX193" fmla="*/ 2300692 w 5486319"/>
                  <a:gd name="connsiteY193" fmla="*/ 3274183 h 5486437"/>
                  <a:gd name="connsiteX194" fmla="*/ 2212213 w 5486319"/>
                  <a:gd name="connsiteY194" fmla="*/ 3362663 h 5486437"/>
                  <a:gd name="connsiteX195" fmla="*/ 2122469 w 5486319"/>
                  <a:gd name="connsiteY195" fmla="*/ 3362663 h 5486437"/>
                  <a:gd name="connsiteX196" fmla="*/ 2123732 w 5486319"/>
                  <a:gd name="connsiteY196" fmla="*/ 3320910 h 5486437"/>
                  <a:gd name="connsiteX197" fmla="*/ 1641723 w 5486319"/>
                  <a:gd name="connsiteY197" fmla="*/ 3814484 h 5486437"/>
                  <a:gd name="connsiteX198" fmla="*/ 1592814 w 5486319"/>
                  <a:gd name="connsiteY198" fmla="*/ 3838938 h 5486437"/>
                  <a:gd name="connsiteX199" fmla="*/ 1592814 w 5486319"/>
                  <a:gd name="connsiteY199" fmla="*/ 4056239 h 5486437"/>
                  <a:gd name="connsiteX200" fmla="*/ 1588030 w 5486319"/>
                  <a:gd name="connsiteY200" fmla="*/ 4070629 h 5486437"/>
                  <a:gd name="connsiteX201" fmla="*/ 1415855 w 5486319"/>
                  <a:gd name="connsiteY201" fmla="*/ 4381492 h 5486437"/>
                  <a:gd name="connsiteX202" fmla="*/ 1243680 w 5486319"/>
                  <a:gd name="connsiteY202" fmla="*/ 4070629 h 5486437"/>
                  <a:gd name="connsiteX203" fmla="*/ 1238858 w 5486319"/>
                  <a:gd name="connsiteY203" fmla="*/ 4056239 h 5486437"/>
                  <a:gd name="connsiteX204" fmla="*/ 1238858 w 5486319"/>
                  <a:gd name="connsiteY204" fmla="*/ 3838938 h 5486437"/>
                  <a:gd name="connsiteX205" fmla="*/ 1189948 w 5486319"/>
                  <a:gd name="connsiteY205" fmla="*/ 3814484 h 5486437"/>
                  <a:gd name="connsiteX206" fmla="*/ 884895 w 5486319"/>
                  <a:gd name="connsiteY206" fmla="*/ 3320913 h 5486437"/>
                  <a:gd name="connsiteX207" fmla="*/ 884895 w 5486319"/>
                  <a:gd name="connsiteY207" fmla="*/ 2931937 h 5486437"/>
                  <a:gd name="connsiteX208" fmla="*/ 927872 w 5486319"/>
                  <a:gd name="connsiteY208" fmla="*/ 2856047 h 5486437"/>
                  <a:gd name="connsiteX209" fmla="*/ 1149150 w 5486319"/>
                  <a:gd name="connsiteY209" fmla="*/ 2723247 h 5486437"/>
                  <a:gd name="connsiteX210" fmla="*/ 1602229 w 5486319"/>
                  <a:gd name="connsiteY210" fmla="*/ 2872614 h 5486437"/>
                  <a:gd name="connsiteX211" fmla="*/ 1868055 w 5486319"/>
                  <a:gd name="connsiteY211" fmla="*/ 2902159 h 5486437"/>
                  <a:gd name="connsiteX212" fmla="*/ 1946777 w 5486319"/>
                  <a:gd name="connsiteY212" fmla="*/ 2990104 h 5486437"/>
                  <a:gd name="connsiteX213" fmla="*/ 1946777 w 5486319"/>
                  <a:gd name="connsiteY213" fmla="*/ 3320875 h 5486437"/>
                  <a:gd name="connsiteX214" fmla="*/ 1641723 w 5486319"/>
                  <a:gd name="connsiteY214" fmla="*/ 3814484 h 5486437"/>
                  <a:gd name="connsiteX215" fmla="*/ 619391 w 5486319"/>
                  <a:gd name="connsiteY215" fmla="*/ 3185703 h 5486437"/>
                  <a:gd name="connsiteX216" fmla="*/ 707871 w 5486319"/>
                  <a:gd name="connsiteY216" fmla="*/ 3185703 h 5486437"/>
                  <a:gd name="connsiteX217" fmla="*/ 707871 w 5486319"/>
                  <a:gd name="connsiteY217" fmla="*/ 3320913 h 5486437"/>
                  <a:gd name="connsiteX218" fmla="*/ 709134 w 5486319"/>
                  <a:gd name="connsiteY218" fmla="*/ 3362704 h 5486437"/>
                  <a:gd name="connsiteX219" fmla="*/ 619390 w 5486319"/>
                  <a:gd name="connsiteY219" fmla="*/ 3362704 h 5486437"/>
                  <a:gd name="connsiteX220" fmla="*/ 530910 w 5486319"/>
                  <a:gd name="connsiteY220" fmla="*/ 3274224 h 5486437"/>
                  <a:gd name="connsiteX221" fmla="*/ 619390 w 5486319"/>
                  <a:gd name="connsiteY221" fmla="*/ 3185705 h 5486437"/>
                  <a:gd name="connsiteX222" fmla="*/ 353908 w 5486319"/>
                  <a:gd name="connsiteY222" fmla="*/ 4122554 h 5486437"/>
                  <a:gd name="connsiteX223" fmla="*/ 399717 w 5486319"/>
                  <a:gd name="connsiteY223" fmla="*/ 3884631 h 5486437"/>
                  <a:gd name="connsiteX224" fmla="*/ 504576 w 5486319"/>
                  <a:gd name="connsiteY224" fmla="*/ 3513564 h 5486437"/>
                  <a:gd name="connsiteX225" fmla="*/ 619389 w 5486319"/>
                  <a:gd name="connsiteY225" fmla="*/ 3539665 h 5486437"/>
                  <a:gd name="connsiteX226" fmla="*/ 741089 w 5486319"/>
                  <a:gd name="connsiteY226" fmla="*/ 3539665 h 5486437"/>
                  <a:gd name="connsiteX227" fmla="*/ 1061828 w 5486319"/>
                  <a:gd name="connsiteY227" fmla="*/ 3946021 h 5486437"/>
                  <a:gd name="connsiteX228" fmla="*/ 1061828 w 5486319"/>
                  <a:gd name="connsiteY228" fmla="*/ 3996002 h 5486437"/>
                  <a:gd name="connsiteX229" fmla="*/ 452563 w 5486319"/>
                  <a:gd name="connsiteY229" fmla="*/ 4464276 h 5486437"/>
                  <a:gd name="connsiteX230" fmla="*/ 353906 w 5486319"/>
                  <a:gd name="connsiteY230" fmla="*/ 4122561 h 5486437"/>
                  <a:gd name="connsiteX231" fmla="*/ 2300698 w 5486319"/>
                  <a:gd name="connsiteY231" fmla="*/ 5309478 h 5486437"/>
                  <a:gd name="connsiteX232" fmla="*/ 1981027 w 5486319"/>
                  <a:gd name="connsiteY232" fmla="*/ 5309478 h 5486437"/>
                  <a:gd name="connsiteX233" fmla="*/ 2096369 w 5486319"/>
                  <a:gd name="connsiteY233" fmla="*/ 4963404 h 5486437"/>
                  <a:gd name="connsiteX234" fmla="*/ 2123694 w 5486319"/>
                  <a:gd name="connsiteY234" fmla="*/ 4794942 h 5486437"/>
                  <a:gd name="connsiteX235" fmla="*/ 2067437 w 5486319"/>
                  <a:gd name="connsiteY235" fmla="*/ 4556676 h 5486437"/>
                  <a:gd name="connsiteX236" fmla="*/ 2025837 w 5486319"/>
                  <a:gd name="connsiteY236" fmla="*/ 4473515 h 5486437"/>
                  <a:gd name="connsiteX237" fmla="*/ 1867555 w 5486319"/>
                  <a:gd name="connsiteY237" fmla="*/ 4552657 h 5486437"/>
                  <a:gd name="connsiteX238" fmla="*/ 1909155 w 5486319"/>
                  <a:gd name="connsiteY238" fmla="*/ 4635818 h 5486437"/>
                  <a:gd name="connsiteX239" fmla="*/ 1946735 w 5486319"/>
                  <a:gd name="connsiteY239" fmla="*/ 4794943 h 5486437"/>
                  <a:gd name="connsiteX240" fmla="*/ 1928480 w 5486319"/>
                  <a:gd name="connsiteY240" fmla="*/ 4907454 h 5486437"/>
                  <a:gd name="connsiteX241" fmla="*/ 1794455 w 5486319"/>
                  <a:gd name="connsiteY241" fmla="*/ 5309480 h 5486437"/>
                  <a:gd name="connsiteX242" fmla="*/ 1037087 w 5486319"/>
                  <a:gd name="connsiteY242" fmla="*/ 5309480 h 5486437"/>
                  <a:gd name="connsiteX243" fmla="*/ 903062 w 5486319"/>
                  <a:gd name="connsiteY243" fmla="*/ 4907454 h 5486437"/>
                  <a:gd name="connsiteX244" fmla="*/ 884807 w 5486319"/>
                  <a:gd name="connsiteY244" fmla="*/ 4794943 h 5486437"/>
                  <a:gd name="connsiteX245" fmla="*/ 922388 w 5486319"/>
                  <a:gd name="connsiteY245" fmla="*/ 4635818 h 5486437"/>
                  <a:gd name="connsiteX246" fmla="*/ 963988 w 5486319"/>
                  <a:gd name="connsiteY246" fmla="*/ 4552657 h 5486437"/>
                  <a:gd name="connsiteX247" fmla="*/ 805705 w 5486319"/>
                  <a:gd name="connsiteY247" fmla="*/ 4473515 h 5486437"/>
                  <a:gd name="connsiteX248" fmla="*/ 764106 w 5486319"/>
                  <a:gd name="connsiteY248" fmla="*/ 4556714 h 5486437"/>
                  <a:gd name="connsiteX249" fmla="*/ 707848 w 5486319"/>
                  <a:gd name="connsiteY249" fmla="*/ 4794942 h 5486437"/>
                  <a:gd name="connsiteX250" fmla="*/ 735174 w 5486319"/>
                  <a:gd name="connsiteY250" fmla="*/ 4963403 h 5486437"/>
                  <a:gd name="connsiteX251" fmla="*/ 850555 w 5486319"/>
                  <a:gd name="connsiteY251" fmla="*/ 5309478 h 5486437"/>
                  <a:gd name="connsiteX252" fmla="*/ 530884 w 5486319"/>
                  <a:gd name="connsiteY252" fmla="*/ 5309478 h 5486437"/>
                  <a:gd name="connsiteX253" fmla="*/ 530884 w 5486319"/>
                  <a:gd name="connsiteY253" fmla="*/ 4872545 h 5486437"/>
                  <a:gd name="connsiteX254" fmla="*/ 1091545 w 5486319"/>
                  <a:gd name="connsiteY254" fmla="*/ 4170707 h 5486437"/>
                  <a:gd name="connsiteX255" fmla="*/ 1353197 w 5486319"/>
                  <a:gd name="connsiteY255" fmla="*/ 4575642 h 5486437"/>
                  <a:gd name="connsiteX256" fmla="*/ 1415768 w 5486319"/>
                  <a:gd name="connsiteY256" fmla="*/ 4638214 h 5486437"/>
                  <a:gd name="connsiteX257" fmla="*/ 1478340 w 5486319"/>
                  <a:gd name="connsiteY257" fmla="*/ 4575642 h 5486437"/>
                  <a:gd name="connsiteX258" fmla="*/ 1739992 w 5486319"/>
                  <a:gd name="connsiteY258" fmla="*/ 4170707 h 5486437"/>
                  <a:gd name="connsiteX259" fmla="*/ 2300683 w 5486319"/>
                  <a:gd name="connsiteY259" fmla="*/ 4872545 h 5486437"/>
                  <a:gd name="connsiteX260" fmla="*/ 2378999 w 5486319"/>
                  <a:gd name="connsiteY260" fmla="*/ 4464250 h 5486437"/>
                  <a:gd name="connsiteX261" fmla="*/ 1769734 w 5486319"/>
                  <a:gd name="connsiteY261" fmla="*/ 3995976 h 5486437"/>
                  <a:gd name="connsiteX262" fmla="*/ 1769734 w 5486319"/>
                  <a:gd name="connsiteY262" fmla="*/ 3945994 h 5486437"/>
                  <a:gd name="connsiteX263" fmla="*/ 2090473 w 5486319"/>
                  <a:gd name="connsiteY263" fmla="*/ 3539677 h 5486437"/>
                  <a:gd name="connsiteX264" fmla="*/ 2212173 w 5486319"/>
                  <a:gd name="connsiteY264" fmla="*/ 3539677 h 5486437"/>
                  <a:gd name="connsiteX265" fmla="*/ 2326986 w 5486319"/>
                  <a:gd name="connsiteY265" fmla="*/ 3513539 h 5486437"/>
                  <a:gd name="connsiteX266" fmla="*/ 2431845 w 5486319"/>
                  <a:gd name="connsiteY266" fmla="*/ 3884605 h 5486437"/>
                  <a:gd name="connsiteX267" fmla="*/ 2477655 w 5486319"/>
                  <a:gd name="connsiteY267" fmla="*/ 4122529 h 5486437"/>
                  <a:gd name="connsiteX268" fmla="*/ 2378997 w 5486319"/>
                  <a:gd name="connsiteY268" fmla="*/ 4464244 h 5486437"/>
                  <a:gd name="connsiteX269" fmla="*/ 2249765 w 5486319"/>
                  <a:gd name="connsiteY269" fmla="*/ 1769839 h 5486437"/>
                  <a:gd name="connsiteX270" fmla="*/ 1946739 w 5486319"/>
                  <a:gd name="connsiteY270" fmla="*/ 1003791 h 5486437"/>
                  <a:gd name="connsiteX271" fmla="*/ 1946739 w 5486319"/>
                  <a:gd name="connsiteY271" fmla="*/ 973442 h 5486437"/>
                  <a:gd name="connsiteX272" fmla="*/ 2389178 w 5486319"/>
                  <a:gd name="connsiteY272" fmla="*/ 531003 h 5486437"/>
                  <a:gd name="connsiteX273" fmla="*/ 2477658 w 5486319"/>
                  <a:gd name="connsiteY273" fmla="*/ 619483 h 5486437"/>
                  <a:gd name="connsiteX274" fmla="*/ 2370272 w 5486319"/>
                  <a:gd name="connsiteY274" fmla="*/ 768468 h 5486437"/>
                  <a:gd name="connsiteX275" fmla="*/ 2230741 w 5486319"/>
                  <a:gd name="connsiteY275" fmla="*/ 814967 h 5486437"/>
                  <a:gd name="connsiteX276" fmla="*/ 2128253 w 5486319"/>
                  <a:gd name="connsiteY276" fmla="*/ 1122430 h 5486437"/>
                  <a:gd name="connsiteX277" fmla="*/ 2296147 w 5486319"/>
                  <a:gd name="connsiteY277" fmla="*/ 1178419 h 5486437"/>
                  <a:gd name="connsiteX278" fmla="*/ 2370659 w 5486319"/>
                  <a:gd name="connsiteY278" fmla="*/ 954927 h 5486437"/>
                  <a:gd name="connsiteX279" fmla="*/ 2426266 w 5486319"/>
                  <a:gd name="connsiteY279" fmla="*/ 936404 h 5486437"/>
                  <a:gd name="connsiteX280" fmla="*/ 2645819 w 5486319"/>
                  <a:gd name="connsiteY280" fmla="*/ 695796 h 5486437"/>
                  <a:gd name="connsiteX281" fmla="*/ 2743178 w 5486319"/>
                  <a:gd name="connsiteY281" fmla="*/ 640189 h 5486437"/>
                  <a:gd name="connsiteX282" fmla="*/ 2920174 w 5486319"/>
                  <a:gd name="connsiteY282" fmla="*/ 708004 h 5486437"/>
                  <a:gd name="connsiteX283" fmla="*/ 3097169 w 5486319"/>
                  <a:gd name="connsiteY283" fmla="*/ 640189 h 5486437"/>
                  <a:gd name="connsiteX284" fmla="*/ 3274164 w 5486319"/>
                  <a:gd name="connsiteY284" fmla="*/ 708004 h 5486437"/>
                  <a:gd name="connsiteX285" fmla="*/ 3362644 w 5486319"/>
                  <a:gd name="connsiteY285" fmla="*/ 692773 h 5486437"/>
                  <a:gd name="connsiteX286" fmla="*/ 3362644 w 5486319"/>
                  <a:gd name="connsiteY286" fmla="*/ 1108652 h 5486437"/>
                  <a:gd name="connsiteX287" fmla="*/ 3218293 w 5486319"/>
                  <a:gd name="connsiteY287" fmla="*/ 1769841 h 5486437"/>
                  <a:gd name="connsiteX288" fmla="*/ 3008622 w 5486319"/>
                  <a:gd name="connsiteY288" fmla="*/ 3614347 h 5486437"/>
                  <a:gd name="connsiteX289" fmla="*/ 3027719 w 5486319"/>
                  <a:gd name="connsiteY289" fmla="*/ 3496703 h 5486437"/>
                  <a:gd name="connsiteX290" fmla="*/ 3053015 w 5486319"/>
                  <a:gd name="connsiteY290" fmla="*/ 3420852 h 5486437"/>
                  <a:gd name="connsiteX291" fmla="*/ 3274098 w 5486319"/>
                  <a:gd name="connsiteY291" fmla="*/ 3539603 h 5486437"/>
                  <a:gd name="connsiteX292" fmla="*/ 3395798 w 5486319"/>
                  <a:gd name="connsiteY292" fmla="*/ 3539603 h 5486437"/>
                  <a:gd name="connsiteX293" fmla="*/ 3706514 w 5486319"/>
                  <a:gd name="connsiteY293" fmla="*/ 3939836 h 5486437"/>
                  <a:gd name="connsiteX294" fmla="*/ 3618454 w 5486319"/>
                  <a:gd name="connsiteY294" fmla="*/ 4004704 h 5486437"/>
                  <a:gd name="connsiteX295" fmla="*/ 3254118 w 5486319"/>
                  <a:gd name="connsiteY295" fmla="*/ 4165436 h 5486437"/>
                  <a:gd name="connsiteX296" fmla="*/ 3185576 w 5486319"/>
                  <a:gd name="connsiteY296" fmla="*/ 3982082 h 5486437"/>
                  <a:gd name="connsiteX297" fmla="*/ 3185576 w 5486319"/>
                  <a:gd name="connsiteY297" fmla="*/ 3945419 h 5486437"/>
                  <a:gd name="connsiteX298" fmla="*/ 3117532 w 5486319"/>
                  <a:gd name="connsiteY298" fmla="*/ 3877375 h 5486437"/>
                  <a:gd name="connsiteX299" fmla="*/ 3008617 w 5486319"/>
                  <a:gd name="connsiteY299" fmla="*/ 3614341 h 5486437"/>
                  <a:gd name="connsiteX300" fmla="*/ 3363808 w 5486319"/>
                  <a:gd name="connsiteY300" fmla="*/ 3362649 h 5486437"/>
                  <a:gd name="connsiteX301" fmla="*/ 3274103 w 5486319"/>
                  <a:gd name="connsiteY301" fmla="*/ 3362649 h 5486437"/>
                  <a:gd name="connsiteX302" fmla="*/ 3185623 w 5486319"/>
                  <a:gd name="connsiteY302" fmla="*/ 3274169 h 5486437"/>
                  <a:gd name="connsiteX303" fmla="*/ 3274103 w 5486319"/>
                  <a:gd name="connsiteY303" fmla="*/ 3185689 h 5486437"/>
                  <a:gd name="connsiteX304" fmla="*/ 3362583 w 5486319"/>
                  <a:gd name="connsiteY304" fmla="*/ 3185689 h 5486437"/>
                  <a:gd name="connsiteX305" fmla="*/ 3362583 w 5486319"/>
                  <a:gd name="connsiteY305" fmla="*/ 3320900 h 5486437"/>
                  <a:gd name="connsiteX306" fmla="*/ 3363808 w 5486319"/>
                  <a:gd name="connsiteY306" fmla="*/ 3362652 h 5486437"/>
                  <a:gd name="connsiteX307" fmla="*/ 4464223 w 5486319"/>
                  <a:gd name="connsiteY307" fmla="*/ 4173323 h 5486437"/>
                  <a:gd name="connsiteX308" fmla="*/ 4070466 w 5486319"/>
                  <a:gd name="connsiteY308" fmla="*/ 4424532 h 5486437"/>
                  <a:gd name="connsiteX309" fmla="*/ 3676709 w 5486319"/>
                  <a:gd name="connsiteY309" fmla="*/ 4173323 h 5486437"/>
                  <a:gd name="connsiteX310" fmla="*/ 3893471 w 5486319"/>
                  <a:gd name="connsiteY310" fmla="*/ 3893566 h 5486437"/>
                  <a:gd name="connsiteX311" fmla="*/ 3893471 w 5486319"/>
                  <a:gd name="connsiteY311" fmla="*/ 3838878 h 5486437"/>
                  <a:gd name="connsiteX312" fmla="*/ 3844562 w 5486319"/>
                  <a:gd name="connsiteY312" fmla="*/ 3814424 h 5486437"/>
                  <a:gd name="connsiteX313" fmla="*/ 3539508 w 5486319"/>
                  <a:gd name="connsiteY313" fmla="*/ 3320854 h 5486437"/>
                  <a:gd name="connsiteX314" fmla="*/ 3539508 w 5486319"/>
                  <a:gd name="connsiteY314" fmla="*/ 2931878 h 5486437"/>
                  <a:gd name="connsiteX315" fmla="*/ 3582485 w 5486319"/>
                  <a:gd name="connsiteY315" fmla="*/ 2855988 h 5486437"/>
                  <a:gd name="connsiteX316" fmla="*/ 3803763 w 5486319"/>
                  <a:gd name="connsiteY316" fmla="*/ 2723187 h 5486437"/>
                  <a:gd name="connsiteX317" fmla="*/ 4256842 w 5486319"/>
                  <a:gd name="connsiteY317" fmla="*/ 2872555 h 5486437"/>
                  <a:gd name="connsiteX318" fmla="*/ 4522707 w 5486319"/>
                  <a:gd name="connsiteY318" fmla="*/ 2902099 h 5486437"/>
                  <a:gd name="connsiteX319" fmla="*/ 4601429 w 5486319"/>
                  <a:gd name="connsiteY319" fmla="*/ 2990044 h 5486437"/>
                  <a:gd name="connsiteX320" fmla="*/ 4601429 w 5486319"/>
                  <a:gd name="connsiteY320" fmla="*/ 3320815 h 5486437"/>
                  <a:gd name="connsiteX321" fmla="*/ 4296375 w 5486319"/>
                  <a:gd name="connsiteY321" fmla="*/ 3814385 h 5486437"/>
                  <a:gd name="connsiteX322" fmla="*/ 4247428 w 5486319"/>
                  <a:gd name="connsiteY322" fmla="*/ 3838878 h 5486437"/>
                  <a:gd name="connsiteX323" fmla="*/ 4247428 w 5486319"/>
                  <a:gd name="connsiteY323" fmla="*/ 3893566 h 5486437"/>
                  <a:gd name="connsiteX324" fmla="*/ 4464229 w 5486319"/>
                  <a:gd name="connsiteY324" fmla="*/ 4173323 h 5486437"/>
                  <a:gd name="connsiteX325" fmla="*/ 4955344 w 5486319"/>
                  <a:gd name="connsiteY325" fmla="*/ 5309400 h 5486437"/>
                  <a:gd name="connsiteX326" fmla="*/ 4635673 w 5486319"/>
                  <a:gd name="connsiteY326" fmla="*/ 5309400 h 5486437"/>
                  <a:gd name="connsiteX327" fmla="*/ 4751015 w 5486319"/>
                  <a:gd name="connsiteY327" fmla="*/ 4963326 h 5486437"/>
                  <a:gd name="connsiteX328" fmla="*/ 4778340 w 5486319"/>
                  <a:gd name="connsiteY328" fmla="*/ 4794864 h 5486437"/>
                  <a:gd name="connsiteX329" fmla="*/ 4722083 w 5486319"/>
                  <a:gd name="connsiteY329" fmla="*/ 4556598 h 5486437"/>
                  <a:gd name="connsiteX330" fmla="*/ 4680483 w 5486319"/>
                  <a:gd name="connsiteY330" fmla="*/ 4473436 h 5486437"/>
                  <a:gd name="connsiteX331" fmla="*/ 4522201 w 5486319"/>
                  <a:gd name="connsiteY331" fmla="*/ 4552579 h 5486437"/>
                  <a:gd name="connsiteX332" fmla="*/ 4563800 w 5486319"/>
                  <a:gd name="connsiteY332" fmla="*/ 4635740 h 5486437"/>
                  <a:gd name="connsiteX333" fmla="*/ 4601381 w 5486319"/>
                  <a:gd name="connsiteY333" fmla="*/ 4794865 h 5486437"/>
                  <a:gd name="connsiteX334" fmla="*/ 4583126 w 5486319"/>
                  <a:gd name="connsiteY334" fmla="*/ 4907375 h 5486437"/>
                  <a:gd name="connsiteX335" fmla="*/ 4449141 w 5486319"/>
                  <a:gd name="connsiteY335" fmla="*/ 5309401 h 5486437"/>
                  <a:gd name="connsiteX336" fmla="*/ 3691811 w 5486319"/>
                  <a:gd name="connsiteY336" fmla="*/ 5309401 h 5486437"/>
                  <a:gd name="connsiteX337" fmla="*/ 3557787 w 5486319"/>
                  <a:gd name="connsiteY337" fmla="*/ 4907375 h 5486437"/>
                  <a:gd name="connsiteX338" fmla="*/ 3539531 w 5486319"/>
                  <a:gd name="connsiteY338" fmla="*/ 4794865 h 5486437"/>
                  <a:gd name="connsiteX339" fmla="*/ 3577112 w 5486319"/>
                  <a:gd name="connsiteY339" fmla="*/ 4635740 h 5486437"/>
                  <a:gd name="connsiteX340" fmla="*/ 3618674 w 5486319"/>
                  <a:gd name="connsiteY340" fmla="*/ 4552579 h 5486437"/>
                  <a:gd name="connsiteX341" fmla="*/ 3460391 w 5486319"/>
                  <a:gd name="connsiteY341" fmla="*/ 4473436 h 5486437"/>
                  <a:gd name="connsiteX342" fmla="*/ 3418830 w 5486319"/>
                  <a:gd name="connsiteY342" fmla="*/ 4556598 h 5486437"/>
                  <a:gd name="connsiteX343" fmla="*/ 3362573 w 5486319"/>
                  <a:gd name="connsiteY343" fmla="*/ 4794864 h 5486437"/>
                  <a:gd name="connsiteX344" fmla="*/ 3389898 w 5486319"/>
                  <a:gd name="connsiteY344" fmla="*/ 4963326 h 5486437"/>
                  <a:gd name="connsiteX345" fmla="*/ 3505240 w 5486319"/>
                  <a:gd name="connsiteY345" fmla="*/ 5309400 h 5486437"/>
                  <a:gd name="connsiteX346" fmla="*/ 3185529 w 5486319"/>
                  <a:gd name="connsiteY346" fmla="*/ 5309400 h 5486437"/>
                  <a:gd name="connsiteX347" fmla="*/ 3185529 w 5486319"/>
                  <a:gd name="connsiteY347" fmla="*/ 4695472 h 5486437"/>
                  <a:gd name="connsiteX348" fmla="*/ 3502829 w 5486319"/>
                  <a:gd name="connsiteY348" fmla="*/ 4217176 h 5486437"/>
                  <a:gd name="connsiteX349" fmla="*/ 3502829 w 5486319"/>
                  <a:gd name="connsiteY349" fmla="*/ 4217214 h 5486437"/>
                  <a:gd name="connsiteX350" fmla="*/ 4070456 w 5486319"/>
                  <a:gd name="connsiteY350" fmla="*/ 4601487 h 5486437"/>
                  <a:gd name="connsiteX351" fmla="*/ 4638044 w 5486319"/>
                  <a:gd name="connsiteY351" fmla="*/ 4217214 h 5486437"/>
                  <a:gd name="connsiteX352" fmla="*/ 4638044 w 5486319"/>
                  <a:gd name="connsiteY352" fmla="*/ 4217176 h 5486437"/>
                  <a:gd name="connsiteX353" fmla="*/ 4955344 w 5486319"/>
                  <a:gd name="connsiteY353" fmla="*/ 4695511 h 5486437"/>
                  <a:gd name="connsiteX354" fmla="*/ 5023388 w 5486319"/>
                  <a:gd name="connsiteY354" fmla="*/ 3877450 h 5486437"/>
                  <a:gd name="connsiteX355" fmla="*/ 4955344 w 5486319"/>
                  <a:gd name="connsiteY355" fmla="*/ 3945494 h 5486437"/>
                  <a:gd name="connsiteX356" fmla="*/ 4955344 w 5486319"/>
                  <a:gd name="connsiteY356" fmla="*/ 3982119 h 5486437"/>
                  <a:gd name="connsiteX357" fmla="*/ 4886840 w 5486319"/>
                  <a:gd name="connsiteY357" fmla="*/ 4165511 h 5486437"/>
                  <a:gd name="connsiteX358" fmla="*/ 4522504 w 5486319"/>
                  <a:gd name="connsiteY358" fmla="*/ 4004779 h 5486437"/>
                  <a:gd name="connsiteX359" fmla="*/ 4434445 w 5486319"/>
                  <a:gd name="connsiteY359" fmla="*/ 3939911 h 5486437"/>
                  <a:gd name="connsiteX360" fmla="*/ 4745161 w 5486319"/>
                  <a:gd name="connsiteY360" fmla="*/ 3539678 h 5486437"/>
                  <a:gd name="connsiteX361" fmla="*/ 4866861 w 5486319"/>
                  <a:gd name="connsiteY361" fmla="*/ 3539640 h 5486437"/>
                  <a:gd name="connsiteX362" fmla="*/ 5087944 w 5486319"/>
                  <a:gd name="connsiteY362" fmla="*/ 3420889 h 5486437"/>
                  <a:gd name="connsiteX363" fmla="*/ 5113240 w 5486319"/>
                  <a:gd name="connsiteY363" fmla="*/ 3496740 h 5486437"/>
                  <a:gd name="connsiteX364" fmla="*/ 5132337 w 5486319"/>
                  <a:gd name="connsiteY364" fmla="*/ 3614385 h 5486437"/>
                  <a:gd name="connsiteX365" fmla="*/ 5023382 w 5486319"/>
                  <a:gd name="connsiteY365" fmla="*/ 3877457 h 5486437"/>
                  <a:gd name="connsiteX366" fmla="*/ 4778381 w 5486319"/>
                  <a:gd name="connsiteY366" fmla="*/ 3320884 h 5486437"/>
                  <a:gd name="connsiteX367" fmla="*/ 4778381 w 5486319"/>
                  <a:gd name="connsiteY367" fmla="*/ 3185673 h 5486437"/>
                  <a:gd name="connsiteX368" fmla="*/ 4866861 w 5486319"/>
                  <a:gd name="connsiteY368" fmla="*/ 3185673 h 5486437"/>
                  <a:gd name="connsiteX369" fmla="*/ 4955341 w 5486319"/>
                  <a:gd name="connsiteY369" fmla="*/ 3274153 h 5486437"/>
                  <a:gd name="connsiteX370" fmla="*/ 4866861 w 5486319"/>
                  <a:gd name="connsiteY370" fmla="*/ 3362633 h 5486437"/>
                  <a:gd name="connsiteX371" fmla="*/ 4777117 w 5486319"/>
                  <a:gd name="connsiteY371" fmla="*/ 3362633 h 5486437"/>
                  <a:gd name="connsiteX372" fmla="*/ 4778381 w 5486319"/>
                  <a:gd name="connsiteY372" fmla="*/ 3320881 h 5486437"/>
                  <a:gd name="connsiteX373" fmla="*/ 4601386 w 5486319"/>
                  <a:gd name="connsiteY373" fmla="*/ 2300805 h 5486437"/>
                  <a:gd name="connsiteX374" fmla="*/ 4955347 w 5486319"/>
                  <a:gd name="connsiteY374" fmla="*/ 2654766 h 5486437"/>
                  <a:gd name="connsiteX375" fmla="*/ 4955347 w 5486319"/>
                  <a:gd name="connsiteY375" fmla="*/ 2691429 h 5486437"/>
                  <a:gd name="connsiteX376" fmla="*/ 5038661 w 5486319"/>
                  <a:gd name="connsiteY376" fmla="*/ 2774743 h 5486437"/>
                  <a:gd name="connsiteX377" fmla="*/ 5132308 w 5486319"/>
                  <a:gd name="connsiteY377" fmla="*/ 3000841 h 5486437"/>
                  <a:gd name="connsiteX378" fmla="*/ 5098554 w 5486319"/>
                  <a:gd name="connsiteY378" fmla="*/ 3143860 h 5486437"/>
                  <a:gd name="connsiteX379" fmla="*/ 5098286 w 5486319"/>
                  <a:gd name="connsiteY379" fmla="*/ 3144396 h 5486437"/>
                  <a:gd name="connsiteX380" fmla="*/ 4866868 w 5486319"/>
                  <a:gd name="connsiteY380" fmla="*/ 3008725 h 5486437"/>
                  <a:gd name="connsiteX381" fmla="*/ 4778388 w 5486319"/>
                  <a:gd name="connsiteY381" fmla="*/ 3008725 h 5486437"/>
                  <a:gd name="connsiteX382" fmla="*/ 4778388 w 5486319"/>
                  <a:gd name="connsiteY382" fmla="*/ 2990164 h 5486437"/>
                  <a:gd name="connsiteX383" fmla="*/ 4542227 w 5486319"/>
                  <a:gd name="connsiteY383" fmla="*/ 2726288 h 5486437"/>
                  <a:gd name="connsiteX384" fmla="*/ 4276363 w 5486319"/>
                  <a:gd name="connsiteY384" fmla="*/ 2696744 h 5486437"/>
                  <a:gd name="connsiteX385" fmla="*/ 3690562 w 5486319"/>
                  <a:gd name="connsiteY385" fmla="*/ 2415194 h 5486437"/>
                  <a:gd name="connsiteX386" fmla="*/ 3565423 w 5486319"/>
                  <a:gd name="connsiteY386" fmla="*/ 2540333 h 5486437"/>
                  <a:gd name="connsiteX387" fmla="*/ 3644565 w 5486319"/>
                  <a:gd name="connsiteY387" fmla="*/ 2612396 h 5486437"/>
                  <a:gd name="connsiteX388" fmla="*/ 3491406 w 5486319"/>
                  <a:gd name="connsiteY388" fmla="*/ 2704282 h 5486437"/>
                  <a:gd name="connsiteX389" fmla="*/ 3362515 w 5486319"/>
                  <a:gd name="connsiteY389" fmla="*/ 2931909 h 5486437"/>
                  <a:gd name="connsiteX390" fmla="*/ 3362553 w 5486319"/>
                  <a:gd name="connsiteY390" fmla="*/ 3008716 h 5486437"/>
                  <a:gd name="connsiteX391" fmla="*/ 3274074 w 5486319"/>
                  <a:gd name="connsiteY391" fmla="*/ 3008716 h 5486437"/>
                  <a:gd name="connsiteX392" fmla="*/ 3042616 w 5486319"/>
                  <a:gd name="connsiteY392" fmla="*/ 3144387 h 5486437"/>
                  <a:gd name="connsiteX393" fmla="*/ 3042348 w 5486319"/>
                  <a:gd name="connsiteY393" fmla="*/ 3143851 h 5486437"/>
                  <a:gd name="connsiteX394" fmla="*/ 3008594 w 5486319"/>
                  <a:gd name="connsiteY394" fmla="*/ 3000833 h 5486437"/>
                  <a:gd name="connsiteX395" fmla="*/ 3102241 w 5486319"/>
                  <a:gd name="connsiteY395" fmla="*/ 2774734 h 5486437"/>
                  <a:gd name="connsiteX396" fmla="*/ 3185555 w 5486319"/>
                  <a:gd name="connsiteY396" fmla="*/ 2691420 h 5486437"/>
                  <a:gd name="connsiteX397" fmla="*/ 3185555 w 5486319"/>
                  <a:gd name="connsiteY397" fmla="*/ 2654758 h 5486437"/>
                  <a:gd name="connsiteX398" fmla="*/ 3539516 w 5486319"/>
                  <a:gd name="connsiteY398" fmla="*/ 2300796 h 5486437"/>
                  <a:gd name="connsiteX399" fmla="*/ 3566305 w 5486319"/>
                  <a:gd name="connsiteY399" fmla="*/ 2300796 h 5486437"/>
                  <a:gd name="connsiteX400" fmla="*/ 3633163 w 5486319"/>
                  <a:gd name="connsiteY400" fmla="*/ 2256212 h 5486437"/>
                  <a:gd name="connsiteX401" fmla="*/ 4070478 w 5486319"/>
                  <a:gd name="connsiteY401" fmla="*/ 2123793 h 5486437"/>
                  <a:gd name="connsiteX402" fmla="*/ 4507754 w 5486319"/>
                  <a:gd name="connsiteY402" fmla="*/ 2256212 h 5486437"/>
                  <a:gd name="connsiteX403" fmla="*/ 4574612 w 5486319"/>
                  <a:gd name="connsiteY403" fmla="*/ 2300796 h 5486437"/>
                  <a:gd name="connsiteX404" fmla="*/ 4866869 w 5486319"/>
                  <a:gd name="connsiteY404" fmla="*/ 531049 h 5486437"/>
                  <a:gd name="connsiteX405" fmla="*/ 4955349 w 5486319"/>
                  <a:gd name="connsiteY405" fmla="*/ 619529 h 5486437"/>
                  <a:gd name="connsiteX406" fmla="*/ 4955349 w 5486319"/>
                  <a:gd name="connsiteY406" fmla="*/ 796524 h 5486437"/>
                  <a:gd name="connsiteX407" fmla="*/ 4866869 w 5486319"/>
                  <a:gd name="connsiteY407" fmla="*/ 885004 h 5486437"/>
                  <a:gd name="connsiteX408" fmla="*/ 4857569 w 5486319"/>
                  <a:gd name="connsiteY408" fmla="*/ 884430 h 5486437"/>
                  <a:gd name="connsiteX409" fmla="*/ 4778389 w 5486319"/>
                  <a:gd name="connsiteY409" fmla="*/ 763494 h 5486437"/>
                  <a:gd name="connsiteX410" fmla="*/ 4778389 w 5486319"/>
                  <a:gd name="connsiteY410" fmla="*/ 619525 h 5486437"/>
                  <a:gd name="connsiteX411" fmla="*/ 4866869 w 5486319"/>
                  <a:gd name="connsiteY411" fmla="*/ 531045 h 5486437"/>
                  <a:gd name="connsiteX412" fmla="*/ 4512908 w 5486319"/>
                  <a:gd name="connsiteY412" fmla="*/ 531049 h 5486437"/>
                  <a:gd name="connsiteX413" fmla="*/ 4601388 w 5486319"/>
                  <a:gd name="connsiteY413" fmla="*/ 619529 h 5486437"/>
                  <a:gd name="connsiteX414" fmla="*/ 4601388 w 5486319"/>
                  <a:gd name="connsiteY414" fmla="*/ 708009 h 5486437"/>
                  <a:gd name="connsiteX415" fmla="*/ 4424393 w 5486319"/>
                  <a:gd name="connsiteY415" fmla="*/ 745054 h 5486437"/>
                  <a:gd name="connsiteX416" fmla="*/ 4424431 w 5486319"/>
                  <a:gd name="connsiteY416" fmla="*/ 619533 h 5486437"/>
                  <a:gd name="connsiteX417" fmla="*/ 4512911 w 5486319"/>
                  <a:gd name="connsiteY417" fmla="*/ 531053 h 5486437"/>
                  <a:gd name="connsiteX418" fmla="*/ 4471768 w 5486319"/>
                  <a:gd name="connsiteY418" fmla="*/ 1592962 h 5486437"/>
                  <a:gd name="connsiteX419" fmla="*/ 4468324 w 5486319"/>
                  <a:gd name="connsiteY419" fmla="*/ 1587795 h 5486437"/>
                  <a:gd name="connsiteX420" fmla="*/ 4335944 w 5486319"/>
                  <a:gd name="connsiteY420" fmla="*/ 1150480 h 5486437"/>
                  <a:gd name="connsiteX421" fmla="*/ 4601428 w 5486319"/>
                  <a:gd name="connsiteY421" fmla="*/ 884997 h 5486437"/>
                  <a:gd name="connsiteX422" fmla="*/ 4624122 w 5486319"/>
                  <a:gd name="connsiteY422" fmla="*/ 884997 h 5486437"/>
                  <a:gd name="connsiteX423" fmla="*/ 4689907 w 5486319"/>
                  <a:gd name="connsiteY423" fmla="*/ 950783 h 5486437"/>
                  <a:gd name="connsiteX424" fmla="*/ 4644941 w 5486319"/>
                  <a:gd name="connsiteY424" fmla="*/ 1013202 h 5486437"/>
                  <a:gd name="connsiteX425" fmla="*/ 4484973 w 5486319"/>
                  <a:gd name="connsiteY425" fmla="*/ 1066512 h 5486437"/>
                  <a:gd name="connsiteX426" fmla="*/ 4540961 w 5486319"/>
                  <a:gd name="connsiteY426" fmla="*/ 1234405 h 5486437"/>
                  <a:gd name="connsiteX427" fmla="*/ 4700929 w 5486319"/>
                  <a:gd name="connsiteY427" fmla="*/ 1181095 h 5486437"/>
                  <a:gd name="connsiteX428" fmla="*/ 4840764 w 5486319"/>
                  <a:gd name="connsiteY428" fmla="*/ 1060541 h 5486437"/>
                  <a:gd name="connsiteX429" fmla="*/ 4866865 w 5486319"/>
                  <a:gd name="connsiteY429" fmla="*/ 1061996 h 5486437"/>
                  <a:gd name="connsiteX430" fmla="*/ 5043860 w 5486319"/>
                  <a:gd name="connsiteY430" fmla="*/ 994181 h 5486437"/>
                  <a:gd name="connsiteX431" fmla="*/ 5220855 w 5486319"/>
                  <a:gd name="connsiteY431" fmla="*/ 1061996 h 5486437"/>
                  <a:gd name="connsiteX432" fmla="*/ 5309335 w 5486319"/>
                  <a:gd name="connsiteY432" fmla="*/ 1046764 h 5486437"/>
                  <a:gd name="connsiteX433" fmla="*/ 5309335 w 5486319"/>
                  <a:gd name="connsiteY433" fmla="*/ 1306584 h 5486437"/>
                  <a:gd name="connsiteX434" fmla="*/ 5252389 w 5486319"/>
                  <a:gd name="connsiteY434" fmla="*/ 1592955 h 5486437"/>
                  <a:gd name="connsiteX435" fmla="*/ 5220828 w 5486319"/>
                  <a:gd name="connsiteY435" fmla="*/ 885040 h 5486437"/>
                  <a:gd name="connsiteX436" fmla="*/ 5132348 w 5486319"/>
                  <a:gd name="connsiteY436" fmla="*/ 796560 h 5486437"/>
                  <a:gd name="connsiteX437" fmla="*/ 5132348 w 5486319"/>
                  <a:gd name="connsiteY437" fmla="*/ 619564 h 5486437"/>
                  <a:gd name="connsiteX438" fmla="*/ 5220828 w 5486319"/>
                  <a:gd name="connsiteY438" fmla="*/ 531085 h 5486437"/>
                  <a:gd name="connsiteX439" fmla="*/ 5309308 w 5486319"/>
                  <a:gd name="connsiteY439" fmla="*/ 619564 h 5486437"/>
                  <a:gd name="connsiteX440" fmla="*/ 5309308 w 5486319"/>
                  <a:gd name="connsiteY440" fmla="*/ 796560 h 5486437"/>
                  <a:gd name="connsiteX441" fmla="*/ 5220828 w 5486319"/>
                  <a:gd name="connsiteY441" fmla="*/ 885040 h 5486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5486319" h="5486437">
                    <a:moveTo>
                      <a:pt x="5220896" y="353974"/>
                    </a:moveTo>
                    <a:cubicBezTo>
                      <a:pt x="5152966" y="353974"/>
                      <a:pt x="5090926" y="379653"/>
                      <a:pt x="5043900" y="421789"/>
                    </a:cubicBezTo>
                    <a:cubicBezTo>
                      <a:pt x="4996943" y="379653"/>
                      <a:pt x="4934868" y="353974"/>
                      <a:pt x="4866944" y="353974"/>
                    </a:cubicBezTo>
                    <a:cubicBezTo>
                      <a:pt x="4799015" y="353974"/>
                      <a:pt x="4736975" y="379653"/>
                      <a:pt x="4689949" y="421789"/>
                    </a:cubicBezTo>
                    <a:cubicBezTo>
                      <a:pt x="4642992" y="379653"/>
                      <a:pt x="4580917" y="353974"/>
                      <a:pt x="4512993" y="353974"/>
                    </a:cubicBezTo>
                    <a:cubicBezTo>
                      <a:pt x="4366614" y="353974"/>
                      <a:pt x="4247510" y="473068"/>
                      <a:pt x="4247510" y="619457"/>
                    </a:cubicBezTo>
                    <a:lnTo>
                      <a:pt x="4247510" y="796452"/>
                    </a:lnTo>
                    <a:cubicBezTo>
                      <a:pt x="4247510" y="822017"/>
                      <a:pt x="4251261" y="847236"/>
                      <a:pt x="4258379" y="871461"/>
                    </a:cubicBezTo>
                    <a:cubicBezTo>
                      <a:pt x="4196305" y="947580"/>
                      <a:pt x="4159026" y="1044713"/>
                      <a:pt x="4159026" y="1150376"/>
                    </a:cubicBezTo>
                    <a:cubicBezTo>
                      <a:pt x="4159026" y="1341577"/>
                      <a:pt x="4215092" y="1526723"/>
                      <a:pt x="4321140" y="1685809"/>
                    </a:cubicBezTo>
                    <a:lnTo>
                      <a:pt x="4335989" y="1708120"/>
                    </a:lnTo>
                    <a:lnTo>
                      <a:pt x="4335989" y="1984047"/>
                    </a:lnTo>
                    <a:cubicBezTo>
                      <a:pt x="4250263" y="1959554"/>
                      <a:pt x="4161090" y="1946810"/>
                      <a:pt x="4070505" y="1946810"/>
                    </a:cubicBezTo>
                    <a:cubicBezTo>
                      <a:pt x="3879304" y="1946810"/>
                      <a:pt x="3694158" y="2002876"/>
                      <a:pt x="3535072" y="2108923"/>
                    </a:cubicBezTo>
                    <a:lnTo>
                      <a:pt x="3511689" y="2124499"/>
                    </a:lnTo>
                    <a:cubicBezTo>
                      <a:pt x="3459642" y="2127216"/>
                      <a:pt x="3409622" y="2137510"/>
                      <a:pt x="3362586" y="2154196"/>
                    </a:cubicBezTo>
                    <a:lnTo>
                      <a:pt x="3362586" y="1878455"/>
                    </a:lnTo>
                    <a:cubicBezTo>
                      <a:pt x="3478310" y="1639611"/>
                      <a:pt x="3539581" y="1373981"/>
                      <a:pt x="3539581" y="1108576"/>
                    </a:cubicBezTo>
                    <a:lnTo>
                      <a:pt x="3539581" y="265483"/>
                    </a:lnTo>
                    <a:cubicBezTo>
                      <a:pt x="3539581" y="119104"/>
                      <a:pt x="3420487" y="0"/>
                      <a:pt x="3274098" y="0"/>
                    </a:cubicBezTo>
                    <a:cubicBezTo>
                      <a:pt x="3206169" y="0"/>
                      <a:pt x="3144130" y="25679"/>
                      <a:pt x="3097103" y="67815"/>
                    </a:cubicBezTo>
                    <a:cubicBezTo>
                      <a:pt x="3050145" y="25679"/>
                      <a:pt x="2988110" y="0"/>
                      <a:pt x="2920177" y="0"/>
                    </a:cubicBezTo>
                    <a:cubicBezTo>
                      <a:pt x="2852243" y="0"/>
                      <a:pt x="2790208" y="25679"/>
                      <a:pt x="2743181" y="67815"/>
                    </a:cubicBezTo>
                    <a:cubicBezTo>
                      <a:pt x="2696185" y="25679"/>
                      <a:pt x="2634149" y="0"/>
                      <a:pt x="2566186" y="0"/>
                    </a:cubicBezTo>
                    <a:cubicBezTo>
                      <a:pt x="2498257" y="0"/>
                      <a:pt x="2436217" y="25679"/>
                      <a:pt x="2389191" y="67815"/>
                    </a:cubicBezTo>
                    <a:cubicBezTo>
                      <a:pt x="2342233" y="25679"/>
                      <a:pt x="2280198" y="0"/>
                      <a:pt x="2212235" y="0"/>
                    </a:cubicBezTo>
                    <a:cubicBezTo>
                      <a:pt x="2065856" y="0"/>
                      <a:pt x="1946752" y="119094"/>
                      <a:pt x="1946752" y="265483"/>
                    </a:cubicBezTo>
                    <a:lnTo>
                      <a:pt x="1946752" y="442478"/>
                    </a:lnTo>
                    <a:cubicBezTo>
                      <a:pt x="1946752" y="471640"/>
                      <a:pt x="1951421" y="500036"/>
                      <a:pt x="1960452" y="526979"/>
                    </a:cubicBezTo>
                    <a:cubicBezTo>
                      <a:pt x="1843083" y="639763"/>
                      <a:pt x="1769790" y="798124"/>
                      <a:pt x="1769790" y="973395"/>
                    </a:cubicBezTo>
                    <a:lnTo>
                      <a:pt x="1769790" y="1003744"/>
                    </a:lnTo>
                    <a:cubicBezTo>
                      <a:pt x="1769790" y="1337728"/>
                      <a:pt x="1895243" y="1652462"/>
                      <a:pt x="2123751" y="1894137"/>
                    </a:cubicBezTo>
                    <a:lnTo>
                      <a:pt x="2123751" y="2217904"/>
                    </a:lnTo>
                    <a:cubicBezTo>
                      <a:pt x="1935763" y="2049442"/>
                      <a:pt x="1687553" y="1946797"/>
                      <a:pt x="1415829" y="1946797"/>
                    </a:cubicBezTo>
                    <a:cubicBezTo>
                      <a:pt x="1355516" y="1946797"/>
                      <a:pt x="1296422" y="1951925"/>
                      <a:pt x="1238834" y="1961646"/>
                    </a:cubicBezTo>
                    <a:lnTo>
                      <a:pt x="1238834" y="1701522"/>
                    </a:lnTo>
                    <a:cubicBezTo>
                      <a:pt x="1296737" y="1578519"/>
                      <a:pt x="1327314" y="1442436"/>
                      <a:pt x="1327314" y="1306501"/>
                    </a:cubicBezTo>
                    <a:lnTo>
                      <a:pt x="1327352" y="796403"/>
                    </a:lnTo>
                    <a:lnTo>
                      <a:pt x="1327352" y="619447"/>
                    </a:lnTo>
                    <a:cubicBezTo>
                      <a:pt x="1327352" y="473068"/>
                      <a:pt x="1208258" y="353964"/>
                      <a:pt x="1061869" y="353964"/>
                    </a:cubicBezTo>
                    <a:cubicBezTo>
                      <a:pt x="993940" y="353964"/>
                      <a:pt x="931900" y="379643"/>
                      <a:pt x="884874" y="421779"/>
                    </a:cubicBezTo>
                    <a:cubicBezTo>
                      <a:pt x="837878" y="379643"/>
                      <a:pt x="775842" y="353964"/>
                      <a:pt x="707918" y="353964"/>
                    </a:cubicBezTo>
                    <a:cubicBezTo>
                      <a:pt x="639989" y="353964"/>
                      <a:pt x="577949" y="379643"/>
                      <a:pt x="530923" y="421779"/>
                    </a:cubicBezTo>
                    <a:cubicBezTo>
                      <a:pt x="483927" y="379643"/>
                      <a:pt x="421890" y="353964"/>
                      <a:pt x="353967" y="353964"/>
                    </a:cubicBezTo>
                    <a:cubicBezTo>
                      <a:pt x="207588" y="353964"/>
                      <a:pt x="88484" y="473058"/>
                      <a:pt x="88484" y="619447"/>
                    </a:cubicBezTo>
                    <a:lnTo>
                      <a:pt x="88484" y="796442"/>
                    </a:lnTo>
                    <a:cubicBezTo>
                      <a:pt x="88484" y="822007"/>
                      <a:pt x="92234" y="847227"/>
                      <a:pt x="99353" y="871451"/>
                    </a:cubicBezTo>
                    <a:cubicBezTo>
                      <a:pt x="37279" y="947570"/>
                      <a:pt x="0" y="1044704"/>
                      <a:pt x="0" y="1150366"/>
                    </a:cubicBezTo>
                    <a:cubicBezTo>
                      <a:pt x="0" y="1341567"/>
                      <a:pt x="56066" y="1526713"/>
                      <a:pt x="162113" y="1685799"/>
                    </a:cubicBezTo>
                    <a:lnTo>
                      <a:pt x="177000" y="1708110"/>
                    </a:lnTo>
                    <a:lnTo>
                      <a:pt x="177000" y="2300759"/>
                    </a:lnTo>
                    <a:lnTo>
                      <a:pt x="353995" y="2300759"/>
                    </a:lnTo>
                    <a:lnTo>
                      <a:pt x="353995" y="1769803"/>
                    </a:lnTo>
                    <a:lnTo>
                      <a:pt x="1061917" y="1769803"/>
                    </a:lnTo>
                    <a:lnTo>
                      <a:pt x="1061917" y="2007540"/>
                    </a:lnTo>
                    <a:cubicBezTo>
                      <a:pt x="649859" y="2153616"/>
                      <a:pt x="353956" y="2547226"/>
                      <a:pt x="353956" y="3008710"/>
                    </a:cubicBezTo>
                    <a:lnTo>
                      <a:pt x="353956" y="3203546"/>
                    </a:lnTo>
                    <a:cubicBezTo>
                      <a:pt x="353956" y="3415253"/>
                      <a:pt x="314079" y="3622296"/>
                      <a:pt x="235469" y="3818856"/>
                    </a:cubicBezTo>
                    <a:cubicBezTo>
                      <a:pt x="196664" y="3915870"/>
                      <a:pt x="176992" y="4018051"/>
                      <a:pt x="176992" y="4122528"/>
                    </a:cubicBezTo>
                    <a:cubicBezTo>
                      <a:pt x="176992" y="4322645"/>
                      <a:pt x="248634" y="4511808"/>
                      <a:pt x="379519" y="4660950"/>
                    </a:cubicBezTo>
                    <a:cubicBezTo>
                      <a:pt x="362910" y="4728994"/>
                      <a:pt x="353954" y="4799834"/>
                      <a:pt x="353954" y="4872509"/>
                    </a:cubicBezTo>
                    <a:lnTo>
                      <a:pt x="353954" y="5486438"/>
                    </a:lnTo>
                    <a:lnTo>
                      <a:pt x="2477681" y="5486438"/>
                    </a:lnTo>
                    <a:lnTo>
                      <a:pt x="2477681" y="4872509"/>
                    </a:lnTo>
                    <a:cubicBezTo>
                      <a:pt x="2477681" y="4799796"/>
                      <a:pt x="2468726" y="4729001"/>
                      <a:pt x="2452154" y="4660950"/>
                    </a:cubicBezTo>
                    <a:cubicBezTo>
                      <a:pt x="2582995" y="4511808"/>
                      <a:pt x="2654681" y="4322645"/>
                      <a:pt x="2654681" y="4122528"/>
                    </a:cubicBezTo>
                    <a:cubicBezTo>
                      <a:pt x="2654681" y="4018051"/>
                      <a:pt x="2635010" y="3915867"/>
                      <a:pt x="2596204" y="3818856"/>
                    </a:cubicBezTo>
                    <a:cubicBezTo>
                      <a:pt x="2517559" y="3622306"/>
                      <a:pt x="2477678" y="3415263"/>
                      <a:pt x="2477678" y="3203546"/>
                    </a:cubicBezTo>
                    <a:lnTo>
                      <a:pt x="2477678" y="3008710"/>
                    </a:lnTo>
                    <a:cubicBezTo>
                      <a:pt x="2477678" y="2792145"/>
                      <a:pt x="2412466" y="2590529"/>
                      <a:pt x="2300683" y="2422410"/>
                    </a:cubicBezTo>
                    <a:lnTo>
                      <a:pt x="2300721" y="1946827"/>
                    </a:lnTo>
                    <a:lnTo>
                      <a:pt x="3185638" y="1946827"/>
                    </a:lnTo>
                    <a:lnTo>
                      <a:pt x="3185638" y="2259337"/>
                    </a:lnTo>
                    <a:cubicBezTo>
                      <a:pt x="3085903" y="2348698"/>
                      <a:pt x="3020047" y="2475099"/>
                      <a:pt x="3010014" y="2616737"/>
                    </a:cubicBezTo>
                    <a:lnTo>
                      <a:pt x="2977178" y="2649573"/>
                    </a:lnTo>
                    <a:cubicBezTo>
                      <a:pt x="2883302" y="2743373"/>
                      <a:pt x="2831642" y="2868137"/>
                      <a:pt x="2831642" y="3000820"/>
                    </a:cubicBezTo>
                    <a:cubicBezTo>
                      <a:pt x="2831642" y="3077513"/>
                      <a:pt x="2849782" y="3154361"/>
                      <a:pt x="2884072" y="3222980"/>
                    </a:cubicBezTo>
                    <a:lnTo>
                      <a:pt x="2913081" y="3280959"/>
                    </a:lnTo>
                    <a:lnTo>
                      <a:pt x="2859809" y="3440770"/>
                    </a:lnTo>
                    <a:cubicBezTo>
                      <a:pt x="2841133" y="3496836"/>
                      <a:pt x="2831642" y="3555240"/>
                      <a:pt x="2831642" y="3614366"/>
                    </a:cubicBezTo>
                    <a:cubicBezTo>
                      <a:pt x="2831642" y="3761019"/>
                      <a:pt x="2888741" y="3898865"/>
                      <a:pt x="2992452" y="4002539"/>
                    </a:cubicBezTo>
                    <a:lnTo>
                      <a:pt x="3010248" y="4020334"/>
                    </a:lnTo>
                    <a:cubicBezTo>
                      <a:pt x="3018973" y="4124546"/>
                      <a:pt x="3063290" y="4221979"/>
                      <a:pt x="3134622" y="4296947"/>
                    </a:cubicBezTo>
                    <a:cubicBezTo>
                      <a:pt x="3055097" y="4410496"/>
                      <a:pt x="3008641" y="4548224"/>
                      <a:pt x="3008641" y="4695534"/>
                    </a:cubicBezTo>
                    <a:lnTo>
                      <a:pt x="3008641" y="5486428"/>
                    </a:lnTo>
                    <a:lnTo>
                      <a:pt x="5132368" y="5486428"/>
                    </a:lnTo>
                    <a:lnTo>
                      <a:pt x="5132368" y="4695534"/>
                    </a:lnTo>
                    <a:cubicBezTo>
                      <a:pt x="5132368" y="4548273"/>
                      <a:pt x="5085908" y="4410496"/>
                      <a:pt x="5006386" y="4296947"/>
                    </a:cubicBezTo>
                    <a:cubicBezTo>
                      <a:pt x="5077722" y="4221976"/>
                      <a:pt x="5122042" y="4124536"/>
                      <a:pt x="5130761" y="4020334"/>
                    </a:cubicBezTo>
                    <a:lnTo>
                      <a:pt x="5148556" y="4002539"/>
                    </a:lnTo>
                    <a:cubicBezTo>
                      <a:pt x="5252230" y="3898865"/>
                      <a:pt x="5309367" y="3760980"/>
                      <a:pt x="5309367" y="3614366"/>
                    </a:cubicBezTo>
                    <a:cubicBezTo>
                      <a:pt x="5309367" y="3555238"/>
                      <a:pt x="5299876" y="3496839"/>
                      <a:pt x="5281200" y="3440770"/>
                    </a:cubicBezTo>
                    <a:lnTo>
                      <a:pt x="5227928" y="3280959"/>
                    </a:lnTo>
                    <a:lnTo>
                      <a:pt x="5256937" y="3222980"/>
                    </a:lnTo>
                    <a:cubicBezTo>
                      <a:pt x="5291265" y="3154362"/>
                      <a:pt x="5309367" y="3077551"/>
                      <a:pt x="5309367" y="3000820"/>
                    </a:cubicBezTo>
                    <a:cubicBezTo>
                      <a:pt x="5309367" y="2868137"/>
                      <a:pt x="5257703" y="2743419"/>
                      <a:pt x="5163860" y="2649573"/>
                    </a:cubicBezTo>
                    <a:lnTo>
                      <a:pt x="5131023" y="2616737"/>
                    </a:lnTo>
                    <a:cubicBezTo>
                      <a:pt x="5112118" y="2350832"/>
                      <a:pt x="4896539" y="2138401"/>
                      <a:pt x="4629302" y="2124509"/>
                    </a:cubicBezTo>
                    <a:lnTo>
                      <a:pt x="4605919" y="2108933"/>
                    </a:lnTo>
                    <a:cubicBezTo>
                      <a:pt x="4575801" y="2088879"/>
                      <a:pt x="4544764" y="2070586"/>
                      <a:pt x="4512923" y="2054130"/>
                    </a:cubicBezTo>
                    <a:lnTo>
                      <a:pt x="4512923" y="1769817"/>
                    </a:lnTo>
                    <a:lnTo>
                      <a:pt x="5220845" y="1769817"/>
                    </a:lnTo>
                    <a:lnTo>
                      <a:pt x="5220845" y="2300773"/>
                    </a:lnTo>
                    <a:lnTo>
                      <a:pt x="5397840" y="2300773"/>
                    </a:lnTo>
                    <a:lnTo>
                      <a:pt x="5397840" y="1701501"/>
                    </a:lnTo>
                    <a:cubicBezTo>
                      <a:pt x="5455743" y="1578498"/>
                      <a:pt x="5486320" y="1442416"/>
                      <a:pt x="5486320" y="1306480"/>
                    </a:cubicBezTo>
                    <a:lnTo>
                      <a:pt x="5486320" y="619456"/>
                    </a:lnTo>
                    <a:cubicBezTo>
                      <a:pt x="5486320" y="473077"/>
                      <a:pt x="5367226" y="353973"/>
                      <a:pt x="5220837" y="353973"/>
                    </a:cubicBezTo>
                    <a:close/>
                    <a:moveTo>
                      <a:pt x="1061812" y="530969"/>
                    </a:moveTo>
                    <a:cubicBezTo>
                      <a:pt x="1110607" y="530969"/>
                      <a:pt x="1150292" y="570655"/>
                      <a:pt x="1150292" y="619449"/>
                    </a:cubicBezTo>
                    <a:lnTo>
                      <a:pt x="1150292" y="796444"/>
                    </a:lnTo>
                    <a:cubicBezTo>
                      <a:pt x="1150292" y="845239"/>
                      <a:pt x="1110606" y="884924"/>
                      <a:pt x="1061812" y="884924"/>
                    </a:cubicBezTo>
                    <a:cubicBezTo>
                      <a:pt x="1013019" y="884924"/>
                      <a:pt x="973332" y="845238"/>
                      <a:pt x="973332" y="796444"/>
                    </a:cubicBezTo>
                    <a:lnTo>
                      <a:pt x="973332" y="619449"/>
                    </a:lnTo>
                    <a:cubicBezTo>
                      <a:pt x="973332" y="570654"/>
                      <a:pt x="1013019" y="530969"/>
                      <a:pt x="1061812" y="530969"/>
                    </a:cubicBezTo>
                    <a:close/>
                    <a:moveTo>
                      <a:pt x="707851" y="530969"/>
                    </a:moveTo>
                    <a:cubicBezTo>
                      <a:pt x="756646" y="530969"/>
                      <a:pt x="796331" y="570655"/>
                      <a:pt x="796331" y="619449"/>
                    </a:cubicBezTo>
                    <a:lnTo>
                      <a:pt x="796331" y="796444"/>
                    </a:lnTo>
                    <a:cubicBezTo>
                      <a:pt x="796331" y="845239"/>
                      <a:pt x="756645" y="884924"/>
                      <a:pt x="707851" y="884924"/>
                    </a:cubicBezTo>
                    <a:cubicBezTo>
                      <a:pt x="704713" y="884924"/>
                      <a:pt x="701613" y="884656"/>
                      <a:pt x="698552" y="884350"/>
                    </a:cubicBezTo>
                    <a:cubicBezTo>
                      <a:pt x="684890" y="836360"/>
                      <a:pt x="656876" y="794377"/>
                      <a:pt x="619371" y="763414"/>
                    </a:cubicBezTo>
                    <a:lnTo>
                      <a:pt x="619371" y="619445"/>
                    </a:lnTo>
                    <a:cubicBezTo>
                      <a:pt x="619371" y="570650"/>
                      <a:pt x="659058" y="530965"/>
                      <a:pt x="707851" y="530965"/>
                    </a:cubicBezTo>
                    <a:close/>
                    <a:moveTo>
                      <a:pt x="353890" y="530969"/>
                    </a:moveTo>
                    <a:cubicBezTo>
                      <a:pt x="402685" y="530969"/>
                      <a:pt x="442370" y="570655"/>
                      <a:pt x="442370" y="619449"/>
                    </a:cubicBezTo>
                    <a:lnTo>
                      <a:pt x="442370" y="707929"/>
                    </a:lnTo>
                    <a:cubicBezTo>
                      <a:pt x="379454" y="707929"/>
                      <a:pt x="319642" y="721209"/>
                      <a:pt x="265375" y="744974"/>
                    </a:cubicBezTo>
                    <a:lnTo>
                      <a:pt x="265413" y="619453"/>
                    </a:lnTo>
                    <a:cubicBezTo>
                      <a:pt x="265413" y="570658"/>
                      <a:pt x="305100" y="530973"/>
                      <a:pt x="353893" y="530973"/>
                    </a:cubicBezTo>
                    <a:close/>
                    <a:moveTo>
                      <a:pt x="312750" y="1592881"/>
                    </a:moveTo>
                    <a:lnTo>
                      <a:pt x="309306" y="1587715"/>
                    </a:lnTo>
                    <a:cubicBezTo>
                      <a:pt x="222701" y="1457746"/>
                      <a:pt x="176927" y="1306547"/>
                      <a:pt x="176927" y="1150400"/>
                    </a:cubicBezTo>
                    <a:cubicBezTo>
                      <a:pt x="176927" y="1004021"/>
                      <a:pt x="296021" y="884917"/>
                      <a:pt x="442410" y="884917"/>
                    </a:cubicBezTo>
                    <a:lnTo>
                      <a:pt x="465104" y="884917"/>
                    </a:lnTo>
                    <a:cubicBezTo>
                      <a:pt x="501346" y="884955"/>
                      <a:pt x="530890" y="914461"/>
                      <a:pt x="530890" y="950703"/>
                    </a:cubicBezTo>
                    <a:cubicBezTo>
                      <a:pt x="530890" y="979060"/>
                      <a:pt x="512826" y="1004127"/>
                      <a:pt x="485923" y="1013121"/>
                    </a:cubicBezTo>
                    <a:lnTo>
                      <a:pt x="325916" y="1066470"/>
                    </a:lnTo>
                    <a:lnTo>
                      <a:pt x="381905" y="1234363"/>
                    </a:lnTo>
                    <a:lnTo>
                      <a:pt x="541873" y="1181053"/>
                    </a:lnTo>
                    <a:cubicBezTo>
                      <a:pt x="604062" y="1160311"/>
                      <a:pt x="653472" y="1116262"/>
                      <a:pt x="681707" y="1060499"/>
                    </a:cubicBezTo>
                    <a:cubicBezTo>
                      <a:pt x="690356" y="1061341"/>
                      <a:pt x="699081" y="1061915"/>
                      <a:pt x="707846" y="1061915"/>
                    </a:cubicBezTo>
                    <a:cubicBezTo>
                      <a:pt x="775775" y="1061915"/>
                      <a:pt x="837815" y="1036236"/>
                      <a:pt x="884841" y="994100"/>
                    </a:cubicBezTo>
                    <a:cubicBezTo>
                      <a:pt x="931837" y="1036236"/>
                      <a:pt x="993873" y="1061915"/>
                      <a:pt x="1061797" y="1061915"/>
                    </a:cubicBezTo>
                    <a:cubicBezTo>
                      <a:pt x="1092796" y="1061915"/>
                      <a:pt x="1122608" y="1056519"/>
                      <a:pt x="1150277" y="1046684"/>
                    </a:cubicBezTo>
                    <a:lnTo>
                      <a:pt x="1150277" y="1306504"/>
                    </a:lnTo>
                    <a:cubicBezTo>
                      <a:pt x="1150277" y="1404399"/>
                      <a:pt x="1130645" y="1502329"/>
                      <a:pt x="1093331" y="1592874"/>
                    </a:cubicBezTo>
                    <a:close/>
                    <a:moveTo>
                      <a:pt x="3274133" y="176998"/>
                    </a:moveTo>
                    <a:cubicBezTo>
                      <a:pt x="3322927" y="176998"/>
                      <a:pt x="3362613" y="216684"/>
                      <a:pt x="3362613" y="265478"/>
                    </a:cubicBezTo>
                    <a:lnTo>
                      <a:pt x="3362613" y="442473"/>
                    </a:lnTo>
                    <a:cubicBezTo>
                      <a:pt x="3362613" y="491268"/>
                      <a:pt x="3322926" y="530953"/>
                      <a:pt x="3274133" y="530953"/>
                    </a:cubicBezTo>
                    <a:cubicBezTo>
                      <a:pt x="3225338" y="530953"/>
                      <a:pt x="3185653" y="491267"/>
                      <a:pt x="3185653" y="442473"/>
                    </a:cubicBezTo>
                    <a:lnTo>
                      <a:pt x="3185614" y="265478"/>
                    </a:lnTo>
                    <a:cubicBezTo>
                      <a:pt x="3185614" y="216683"/>
                      <a:pt x="3225339" y="176998"/>
                      <a:pt x="3274134" y="176998"/>
                    </a:cubicBezTo>
                    <a:close/>
                    <a:moveTo>
                      <a:pt x="2920172" y="176998"/>
                    </a:moveTo>
                    <a:cubicBezTo>
                      <a:pt x="2968967" y="176998"/>
                      <a:pt x="3008652" y="216684"/>
                      <a:pt x="3008652" y="265478"/>
                    </a:cubicBezTo>
                    <a:lnTo>
                      <a:pt x="3008652" y="442473"/>
                    </a:lnTo>
                    <a:cubicBezTo>
                      <a:pt x="3008652" y="491268"/>
                      <a:pt x="2968965" y="530953"/>
                      <a:pt x="2920172" y="530953"/>
                    </a:cubicBezTo>
                    <a:cubicBezTo>
                      <a:pt x="2871377" y="530953"/>
                      <a:pt x="2831692" y="491267"/>
                      <a:pt x="2831692" y="442473"/>
                    </a:cubicBezTo>
                    <a:lnTo>
                      <a:pt x="2831653" y="265478"/>
                    </a:lnTo>
                    <a:cubicBezTo>
                      <a:pt x="2831653" y="216683"/>
                      <a:pt x="2871378" y="176998"/>
                      <a:pt x="2920173" y="176998"/>
                    </a:cubicBezTo>
                    <a:close/>
                    <a:moveTo>
                      <a:pt x="2566171" y="176998"/>
                    </a:moveTo>
                    <a:cubicBezTo>
                      <a:pt x="2614966" y="176998"/>
                      <a:pt x="2654652" y="216684"/>
                      <a:pt x="2654652" y="265478"/>
                    </a:cubicBezTo>
                    <a:lnTo>
                      <a:pt x="2654652" y="442473"/>
                    </a:lnTo>
                    <a:cubicBezTo>
                      <a:pt x="2654652" y="466890"/>
                      <a:pt x="2644702" y="489010"/>
                      <a:pt x="2628705" y="505006"/>
                    </a:cubicBezTo>
                    <a:cubicBezTo>
                      <a:pt x="2598472" y="442014"/>
                      <a:pt x="2544128" y="392761"/>
                      <a:pt x="2477692" y="369189"/>
                    </a:cubicBezTo>
                    <a:lnTo>
                      <a:pt x="2477692" y="265476"/>
                    </a:lnTo>
                    <a:cubicBezTo>
                      <a:pt x="2477692" y="216681"/>
                      <a:pt x="2517416" y="176996"/>
                      <a:pt x="2566171" y="176996"/>
                    </a:cubicBezTo>
                    <a:close/>
                    <a:moveTo>
                      <a:pt x="2123733" y="265478"/>
                    </a:moveTo>
                    <a:cubicBezTo>
                      <a:pt x="2123733" y="216683"/>
                      <a:pt x="2163419" y="176998"/>
                      <a:pt x="2212213" y="176998"/>
                    </a:cubicBezTo>
                    <a:cubicBezTo>
                      <a:pt x="2261007" y="176998"/>
                      <a:pt x="2300692" y="216684"/>
                      <a:pt x="2300692" y="265478"/>
                    </a:cubicBezTo>
                    <a:lnTo>
                      <a:pt x="2300692" y="360388"/>
                    </a:lnTo>
                    <a:cubicBezTo>
                      <a:pt x="2238236" y="369381"/>
                      <a:pt x="2178728" y="387636"/>
                      <a:pt x="2123697" y="413851"/>
                    </a:cubicBezTo>
                    <a:close/>
                    <a:moveTo>
                      <a:pt x="1415811" y="2123800"/>
                    </a:moveTo>
                    <a:cubicBezTo>
                      <a:pt x="1903757" y="2123800"/>
                      <a:pt x="2300728" y="2520781"/>
                      <a:pt x="2300728" y="3008717"/>
                    </a:cubicBezTo>
                    <a:lnTo>
                      <a:pt x="2300728" y="3023949"/>
                    </a:lnTo>
                    <a:cubicBezTo>
                      <a:pt x="2273020" y="3014114"/>
                      <a:pt x="2243246" y="3008717"/>
                      <a:pt x="2212248" y="3008717"/>
                    </a:cubicBezTo>
                    <a:lnTo>
                      <a:pt x="2123768" y="3008717"/>
                    </a:lnTo>
                    <a:lnTo>
                      <a:pt x="2123768" y="2990157"/>
                    </a:lnTo>
                    <a:cubicBezTo>
                      <a:pt x="2123768" y="2854721"/>
                      <a:pt x="2022240" y="2741251"/>
                      <a:pt x="1887608" y="2726280"/>
                    </a:cubicBezTo>
                    <a:lnTo>
                      <a:pt x="1621743" y="2696736"/>
                    </a:lnTo>
                    <a:cubicBezTo>
                      <a:pt x="1401003" y="2672205"/>
                      <a:pt x="1192961" y="2572205"/>
                      <a:pt x="1035942" y="2415186"/>
                    </a:cubicBezTo>
                    <a:lnTo>
                      <a:pt x="910803" y="2540325"/>
                    </a:lnTo>
                    <a:cubicBezTo>
                      <a:pt x="936099" y="2565621"/>
                      <a:pt x="962506" y="2589655"/>
                      <a:pt x="989945" y="2612388"/>
                    </a:cubicBezTo>
                    <a:lnTo>
                      <a:pt x="836787" y="2704274"/>
                    </a:lnTo>
                    <a:cubicBezTo>
                      <a:pt x="757300" y="2751997"/>
                      <a:pt x="707895" y="2839210"/>
                      <a:pt x="707895" y="2931940"/>
                    </a:cubicBezTo>
                    <a:lnTo>
                      <a:pt x="707895" y="3008710"/>
                    </a:lnTo>
                    <a:lnTo>
                      <a:pt x="619416" y="3008710"/>
                    </a:lnTo>
                    <a:cubicBezTo>
                      <a:pt x="588416" y="3008710"/>
                      <a:pt x="558605" y="3014106"/>
                      <a:pt x="530936" y="3023941"/>
                    </a:cubicBezTo>
                    <a:lnTo>
                      <a:pt x="530936" y="3008710"/>
                    </a:lnTo>
                    <a:cubicBezTo>
                      <a:pt x="530936" y="2520763"/>
                      <a:pt x="927877" y="2123792"/>
                      <a:pt x="1415814" y="2123792"/>
                    </a:cubicBezTo>
                    <a:close/>
                    <a:moveTo>
                      <a:pt x="2123733" y="3320913"/>
                    </a:moveTo>
                    <a:lnTo>
                      <a:pt x="2123733" y="3185703"/>
                    </a:lnTo>
                    <a:lnTo>
                      <a:pt x="2212213" y="3185703"/>
                    </a:lnTo>
                    <a:cubicBezTo>
                      <a:pt x="2261007" y="3185703"/>
                      <a:pt x="2300692" y="3225389"/>
                      <a:pt x="2300692" y="3274183"/>
                    </a:cubicBezTo>
                    <a:cubicBezTo>
                      <a:pt x="2300692" y="3322978"/>
                      <a:pt x="2261006" y="3362663"/>
                      <a:pt x="2212213" y="3362663"/>
                    </a:cubicBezTo>
                    <a:lnTo>
                      <a:pt x="2122469" y="3362663"/>
                    </a:lnTo>
                    <a:cubicBezTo>
                      <a:pt x="2123272" y="3348847"/>
                      <a:pt x="2123732" y="3334917"/>
                      <a:pt x="2123732" y="3320910"/>
                    </a:cubicBezTo>
                    <a:close/>
                    <a:moveTo>
                      <a:pt x="1641723" y="3814484"/>
                    </a:moveTo>
                    <a:lnTo>
                      <a:pt x="1592814" y="3838938"/>
                    </a:lnTo>
                    <a:lnTo>
                      <a:pt x="1592814" y="4056239"/>
                    </a:lnTo>
                    <a:lnTo>
                      <a:pt x="1588030" y="4070629"/>
                    </a:lnTo>
                    <a:cubicBezTo>
                      <a:pt x="1550372" y="4183560"/>
                      <a:pt x="1491512" y="4289536"/>
                      <a:pt x="1415855" y="4381492"/>
                    </a:cubicBezTo>
                    <a:cubicBezTo>
                      <a:pt x="1340156" y="4289529"/>
                      <a:pt x="1281340" y="4183521"/>
                      <a:pt x="1243680" y="4070629"/>
                    </a:cubicBezTo>
                    <a:lnTo>
                      <a:pt x="1238858" y="4056239"/>
                    </a:lnTo>
                    <a:lnTo>
                      <a:pt x="1238858" y="3838938"/>
                    </a:lnTo>
                    <a:lnTo>
                      <a:pt x="1189948" y="3814484"/>
                    </a:lnTo>
                    <a:cubicBezTo>
                      <a:pt x="1001775" y="3720415"/>
                      <a:pt x="884895" y="3531287"/>
                      <a:pt x="884895" y="3320913"/>
                    </a:cubicBezTo>
                    <a:lnTo>
                      <a:pt x="884895" y="2931937"/>
                    </a:lnTo>
                    <a:cubicBezTo>
                      <a:pt x="884895" y="2901015"/>
                      <a:pt x="901351" y="2871968"/>
                      <a:pt x="927872" y="2856047"/>
                    </a:cubicBezTo>
                    <a:lnTo>
                      <a:pt x="1149150" y="2723247"/>
                    </a:lnTo>
                    <a:cubicBezTo>
                      <a:pt x="1287496" y="2803347"/>
                      <a:pt x="1442036" y="2854823"/>
                      <a:pt x="1602229" y="2872614"/>
                    </a:cubicBezTo>
                    <a:lnTo>
                      <a:pt x="1868055" y="2902159"/>
                    </a:lnTo>
                    <a:cubicBezTo>
                      <a:pt x="1912945" y="2907134"/>
                      <a:pt x="1946777" y="2944945"/>
                      <a:pt x="1946777" y="2990104"/>
                    </a:cubicBezTo>
                    <a:lnTo>
                      <a:pt x="1946777" y="3320875"/>
                    </a:lnTo>
                    <a:cubicBezTo>
                      <a:pt x="1946777" y="3531288"/>
                      <a:pt x="1829858" y="3720412"/>
                      <a:pt x="1641723" y="3814484"/>
                    </a:cubicBezTo>
                    <a:close/>
                    <a:moveTo>
                      <a:pt x="619391" y="3185703"/>
                    </a:moveTo>
                    <a:lnTo>
                      <a:pt x="707871" y="3185703"/>
                    </a:lnTo>
                    <a:lnTo>
                      <a:pt x="707871" y="3320913"/>
                    </a:lnTo>
                    <a:cubicBezTo>
                      <a:pt x="707871" y="3334920"/>
                      <a:pt x="708330" y="3348851"/>
                      <a:pt x="709134" y="3362704"/>
                    </a:cubicBezTo>
                    <a:lnTo>
                      <a:pt x="619390" y="3362704"/>
                    </a:lnTo>
                    <a:cubicBezTo>
                      <a:pt x="570595" y="3362704"/>
                      <a:pt x="530910" y="3323018"/>
                      <a:pt x="530910" y="3274224"/>
                    </a:cubicBezTo>
                    <a:cubicBezTo>
                      <a:pt x="530910" y="3225429"/>
                      <a:pt x="570596" y="3185705"/>
                      <a:pt x="619390" y="3185705"/>
                    </a:cubicBezTo>
                    <a:close/>
                    <a:moveTo>
                      <a:pt x="353908" y="4122554"/>
                    </a:moveTo>
                    <a:cubicBezTo>
                      <a:pt x="353908" y="4040694"/>
                      <a:pt x="369331" y="3960637"/>
                      <a:pt x="399717" y="3884631"/>
                    </a:cubicBezTo>
                    <a:cubicBezTo>
                      <a:pt x="447938" y="3764116"/>
                      <a:pt x="482917" y="3640084"/>
                      <a:pt x="504576" y="3513564"/>
                    </a:cubicBezTo>
                    <a:cubicBezTo>
                      <a:pt x="539326" y="3530288"/>
                      <a:pt x="578284" y="3539665"/>
                      <a:pt x="619389" y="3539665"/>
                    </a:cubicBezTo>
                    <a:lnTo>
                      <a:pt x="741089" y="3539665"/>
                    </a:lnTo>
                    <a:cubicBezTo>
                      <a:pt x="793672" y="3708244"/>
                      <a:pt x="906298" y="3853056"/>
                      <a:pt x="1061828" y="3946021"/>
                    </a:cubicBezTo>
                    <a:lnTo>
                      <a:pt x="1061828" y="3996002"/>
                    </a:lnTo>
                    <a:cubicBezTo>
                      <a:pt x="793857" y="4053637"/>
                      <a:pt x="572970" y="4229909"/>
                      <a:pt x="452563" y="4464276"/>
                    </a:cubicBezTo>
                    <a:cubicBezTo>
                      <a:pt x="388422" y="4362856"/>
                      <a:pt x="353906" y="4245369"/>
                      <a:pt x="353906" y="4122561"/>
                    </a:cubicBezTo>
                    <a:close/>
                    <a:moveTo>
                      <a:pt x="2300698" y="5309478"/>
                    </a:moveTo>
                    <a:lnTo>
                      <a:pt x="1981027" y="5309478"/>
                    </a:lnTo>
                    <a:lnTo>
                      <a:pt x="2096369" y="4963404"/>
                    </a:lnTo>
                    <a:cubicBezTo>
                      <a:pt x="2114510" y="4908984"/>
                      <a:pt x="2123694" y="4852305"/>
                      <a:pt x="2123694" y="4794942"/>
                    </a:cubicBezTo>
                    <a:cubicBezTo>
                      <a:pt x="2123694" y="4712662"/>
                      <a:pt x="2104253" y="4630262"/>
                      <a:pt x="2067437" y="4556676"/>
                    </a:cubicBezTo>
                    <a:lnTo>
                      <a:pt x="2025837" y="4473515"/>
                    </a:lnTo>
                    <a:lnTo>
                      <a:pt x="1867555" y="4552657"/>
                    </a:lnTo>
                    <a:lnTo>
                      <a:pt x="1909155" y="4635818"/>
                    </a:lnTo>
                    <a:cubicBezTo>
                      <a:pt x="1933724" y="4684957"/>
                      <a:pt x="1946735" y="4739991"/>
                      <a:pt x="1946735" y="4794943"/>
                    </a:cubicBezTo>
                    <a:cubicBezTo>
                      <a:pt x="1946735" y="4833252"/>
                      <a:pt x="1940612" y="4871101"/>
                      <a:pt x="1928480" y="4907454"/>
                    </a:cubicBezTo>
                    <a:lnTo>
                      <a:pt x="1794455" y="5309480"/>
                    </a:lnTo>
                    <a:lnTo>
                      <a:pt x="1037087" y="5309480"/>
                    </a:lnTo>
                    <a:lnTo>
                      <a:pt x="903062" y="4907454"/>
                    </a:lnTo>
                    <a:cubicBezTo>
                      <a:pt x="890969" y="4871098"/>
                      <a:pt x="884807" y="4833248"/>
                      <a:pt x="884807" y="4794943"/>
                    </a:cubicBezTo>
                    <a:cubicBezTo>
                      <a:pt x="884807" y="4739987"/>
                      <a:pt x="897781" y="4684951"/>
                      <a:pt x="922388" y="4635818"/>
                    </a:cubicBezTo>
                    <a:lnTo>
                      <a:pt x="963988" y="4552657"/>
                    </a:lnTo>
                    <a:lnTo>
                      <a:pt x="805705" y="4473515"/>
                    </a:lnTo>
                    <a:lnTo>
                      <a:pt x="764106" y="4556714"/>
                    </a:lnTo>
                    <a:cubicBezTo>
                      <a:pt x="727290" y="4630269"/>
                      <a:pt x="707848" y="4712665"/>
                      <a:pt x="707848" y="4794942"/>
                    </a:cubicBezTo>
                    <a:cubicBezTo>
                      <a:pt x="707848" y="4852309"/>
                      <a:pt x="717033" y="4909029"/>
                      <a:pt x="735174" y="4963403"/>
                    </a:cubicBezTo>
                    <a:lnTo>
                      <a:pt x="850555" y="5309478"/>
                    </a:lnTo>
                    <a:lnTo>
                      <a:pt x="530884" y="5309478"/>
                    </a:lnTo>
                    <a:lnTo>
                      <a:pt x="530884" y="4872545"/>
                    </a:lnTo>
                    <a:cubicBezTo>
                      <a:pt x="530884" y="4534200"/>
                      <a:pt x="767436" y="4244077"/>
                      <a:pt x="1091545" y="4170707"/>
                    </a:cubicBezTo>
                    <a:cubicBezTo>
                      <a:pt x="1149027" y="4321984"/>
                      <a:pt x="1238806" y="4461211"/>
                      <a:pt x="1353197" y="4575642"/>
                    </a:cubicBezTo>
                    <a:lnTo>
                      <a:pt x="1415768" y="4638214"/>
                    </a:lnTo>
                    <a:lnTo>
                      <a:pt x="1478340" y="4575642"/>
                    </a:lnTo>
                    <a:cubicBezTo>
                      <a:pt x="1592731" y="4461251"/>
                      <a:pt x="1682512" y="4321984"/>
                      <a:pt x="1739992" y="4170707"/>
                    </a:cubicBezTo>
                    <a:cubicBezTo>
                      <a:pt x="2064140" y="4244071"/>
                      <a:pt x="2300683" y="4534200"/>
                      <a:pt x="2300683" y="4872545"/>
                    </a:cubicBezTo>
                    <a:close/>
                    <a:moveTo>
                      <a:pt x="2378999" y="4464250"/>
                    </a:moveTo>
                    <a:cubicBezTo>
                      <a:pt x="2258641" y="4229922"/>
                      <a:pt x="2037706" y="4053612"/>
                      <a:pt x="1769734" y="3995976"/>
                    </a:cubicBezTo>
                    <a:lnTo>
                      <a:pt x="1769734" y="3945994"/>
                    </a:lnTo>
                    <a:cubicBezTo>
                      <a:pt x="1925264" y="3853074"/>
                      <a:pt x="2037892" y="3708257"/>
                      <a:pt x="2090473" y="3539677"/>
                    </a:cubicBezTo>
                    <a:lnTo>
                      <a:pt x="2212173" y="3539677"/>
                    </a:lnTo>
                    <a:cubicBezTo>
                      <a:pt x="2253275" y="3539677"/>
                      <a:pt x="2292196" y="3530301"/>
                      <a:pt x="2326986" y="3513539"/>
                    </a:cubicBezTo>
                    <a:cubicBezTo>
                      <a:pt x="2348647" y="3640059"/>
                      <a:pt x="2383625" y="3764091"/>
                      <a:pt x="2431845" y="3884605"/>
                    </a:cubicBezTo>
                    <a:cubicBezTo>
                      <a:pt x="2462270" y="3960610"/>
                      <a:pt x="2477655" y="4040674"/>
                      <a:pt x="2477655" y="4122529"/>
                    </a:cubicBezTo>
                    <a:cubicBezTo>
                      <a:pt x="2477655" y="4245376"/>
                      <a:pt x="2443135" y="4362863"/>
                      <a:pt x="2378997" y="4464244"/>
                    </a:cubicBezTo>
                    <a:close/>
                    <a:moveTo>
                      <a:pt x="2249765" y="1769839"/>
                    </a:moveTo>
                    <a:cubicBezTo>
                      <a:pt x="2054086" y="1561532"/>
                      <a:pt x="1946739" y="1290926"/>
                      <a:pt x="1946739" y="1003791"/>
                    </a:cubicBezTo>
                    <a:lnTo>
                      <a:pt x="1946739" y="973442"/>
                    </a:lnTo>
                    <a:cubicBezTo>
                      <a:pt x="1946739" y="729474"/>
                      <a:pt x="2145210" y="531003"/>
                      <a:pt x="2389178" y="531003"/>
                    </a:cubicBezTo>
                    <a:cubicBezTo>
                      <a:pt x="2437973" y="531003"/>
                      <a:pt x="2477658" y="570689"/>
                      <a:pt x="2477658" y="619483"/>
                    </a:cubicBezTo>
                    <a:cubicBezTo>
                      <a:pt x="2477658" y="687183"/>
                      <a:pt x="2434490" y="747071"/>
                      <a:pt x="2370272" y="768468"/>
                    </a:cubicBezTo>
                    <a:lnTo>
                      <a:pt x="2230741" y="814967"/>
                    </a:lnTo>
                    <a:lnTo>
                      <a:pt x="2128253" y="1122430"/>
                    </a:lnTo>
                    <a:lnTo>
                      <a:pt x="2296147" y="1178419"/>
                    </a:lnTo>
                    <a:lnTo>
                      <a:pt x="2370659" y="954927"/>
                    </a:lnTo>
                    <a:lnTo>
                      <a:pt x="2426266" y="936404"/>
                    </a:lnTo>
                    <a:cubicBezTo>
                      <a:pt x="2538090" y="899129"/>
                      <a:pt x="2619798" y="806974"/>
                      <a:pt x="2645819" y="695796"/>
                    </a:cubicBezTo>
                    <a:cubicBezTo>
                      <a:pt x="2682291" y="684315"/>
                      <a:pt x="2715357" y="665142"/>
                      <a:pt x="2743178" y="640189"/>
                    </a:cubicBezTo>
                    <a:cubicBezTo>
                      <a:pt x="2790174" y="682325"/>
                      <a:pt x="2852211" y="708004"/>
                      <a:pt x="2920174" y="708004"/>
                    </a:cubicBezTo>
                    <a:cubicBezTo>
                      <a:pt x="2988103" y="708004"/>
                      <a:pt x="3050142" y="682325"/>
                      <a:pt x="3097169" y="640189"/>
                    </a:cubicBezTo>
                    <a:cubicBezTo>
                      <a:pt x="3144165" y="682325"/>
                      <a:pt x="3206201" y="708004"/>
                      <a:pt x="3274164" y="708004"/>
                    </a:cubicBezTo>
                    <a:cubicBezTo>
                      <a:pt x="3305202" y="708004"/>
                      <a:pt x="3334975" y="702608"/>
                      <a:pt x="3362644" y="692773"/>
                    </a:cubicBezTo>
                    <a:lnTo>
                      <a:pt x="3362644" y="1108652"/>
                    </a:lnTo>
                    <a:cubicBezTo>
                      <a:pt x="3362644" y="1335828"/>
                      <a:pt x="3312817" y="1563219"/>
                      <a:pt x="3218293" y="1769841"/>
                    </a:cubicBezTo>
                    <a:close/>
                    <a:moveTo>
                      <a:pt x="3008622" y="3614347"/>
                    </a:moveTo>
                    <a:cubicBezTo>
                      <a:pt x="3008622" y="3574279"/>
                      <a:pt x="3015052" y="3534707"/>
                      <a:pt x="3027719" y="3496703"/>
                    </a:cubicBezTo>
                    <a:lnTo>
                      <a:pt x="3053015" y="3420852"/>
                    </a:lnTo>
                    <a:cubicBezTo>
                      <a:pt x="3100585" y="3492379"/>
                      <a:pt x="3181906" y="3539603"/>
                      <a:pt x="3274098" y="3539603"/>
                    </a:cubicBezTo>
                    <a:lnTo>
                      <a:pt x="3395798" y="3539603"/>
                    </a:lnTo>
                    <a:cubicBezTo>
                      <a:pt x="3447233" y="3704548"/>
                      <a:pt x="3556147" y="3846763"/>
                      <a:pt x="3706514" y="3939836"/>
                    </a:cubicBezTo>
                    <a:cubicBezTo>
                      <a:pt x="3690823" y="3974317"/>
                      <a:pt x="3658102" y="3999729"/>
                      <a:pt x="3618454" y="4004704"/>
                    </a:cubicBezTo>
                    <a:cubicBezTo>
                      <a:pt x="3479570" y="4022040"/>
                      <a:pt x="3354431" y="4079943"/>
                      <a:pt x="3254118" y="4165436"/>
                    </a:cubicBezTo>
                    <a:cubicBezTo>
                      <a:pt x="3210452" y="4115149"/>
                      <a:pt x="3185576" y="4050241"/>
                      <a:pt x="3185576" y="3982082"/>
                    </a:cubicBezTo>
                    <a:lnTo>
                      <a:pt x="3185576" y="3945419"/>
                    </a:lnTo>
                    <a:lnTo>
                      <a:pt x="3117532" y="3877375"/>
                    </a:lnTo>
                    <a:cubicBezTo>
                      <a:pt x="3047306" y="3807149"/>
                      <a:pt x="3008617" y="3713694"/>
                      <a:pt x="3008617" y="3614341"/>
                    </a:cubicBezTo>
                    <a:close/>
                    <a:moveTo>
                      <a:pt x="3363808" y="3362649"/>
                    </a:moveTo>
                    <a:lnTo>
                      <a:pt x="3274103" y="3362649"/>
                    </a:lnTo>
                    <a:cubicBezTo>
                      <a:pt x="3225309" y="3362649"/>
                      <a:pt x="3185623" y="3322963"/>
                      <a:pt x="3185623" y="3274169"/>
                    </a:cubicBezTo>
                    <a:cubicBezTo>
                      <a:pt x="3185623" y="3225374"/>
                      <a:pt x="3225310" y="3185689"/>
                      <a:pt x="3274103" y="3185689"/>
                    </a:cubicBezTo>
                    <a:lnTo>
                      <a:pt x="3362583" y="3185689"/>
                    </a:lnTo>
                    <a:lnTo>
                      <a:pt x="3362583" y="3320900"/>
                    </a:lnTo>
                    <a:cubicBezTo>
                      <a:pt x="3362583" y="3334868"/>
                      <a:pt x="3363043" y="3348799"/>
                      <a:pt x="3363808" y="3362652"/>
                    </a:cubicBezTo>
                    <a:close/>
                    <a:moveTo>
                      <a:pt x="4464223" y="4173323"/>
                    </a:moveTo>
                    <a:cubicBezTo>
                      <a:pt x="4393117" y="4326668"/>
                      <a:pt x="4241113" y="4424532"/>
                      <a:pt x="4070466" y="4424532"/>
                    </a:cubicBezTo>
                    <a:cubicBezTo>
                      <a:pt x="3899819" y="4424532"/>
                      <a:pt x="3747807" y="4326675"/>
                      <a:pt x="3676709" y="4173323"/>
                    </a:cubicBezTo>
                    <a:cubicBezTo>
                      <a:pt x="3802543" y="4140870"/>
                      <a:pt x="3893471" y="4026523"/>
                      <a:pt x="3893471" y="3893566"/>
                    </a:cubicBezTo>
                    <a:lnTo>
                      <a:pt x="3893471" y="3838878"/>
                    </a:lnTo>
                    <a:lnTo>
                      <a:pt x="3844562" y="3814424"/>
                    </a:lnTo>
                    <a:cubicBezTo>
                      <a:pt x="3656427" y="3720355"/>
                      <a:pt x="3539508" y="3531227"/>
                      <a:pt x="3539508" y="3320854"/>
                    </a:cubicBezTo>
                    <a:lnTo>
                      <a:pt x="3539508" y="2931878"/>
                    </a:lnTo>
                    <a:cubicBezTo>
                      <a:pt x="3539508" y="2900956"/>
                      <a:pt x="3555964" y="2871908"/>
                      <a:pt x="3582485" y="2855988"/>
                    </a:cubicBezTo>
                    <a:lnTo>
                      <a:pt x="3803763" y="2723187"/>
                    </a:lnTo>
                    <a:cubicBezTo>
                      <a:pt x="3942109" y="2803287"/>
                      <a:pt x="4096649" y="2854763"/>
                      <a:pt x="4256842" y="2872555"/>
                    </a:cubicBezTo>
                    <a:lnTo>
                      <a:pt x="4522707" y="2902099"/>
                    </a:lnTo>
                    <a:cubicBezTo>
                      <a:pt x="4567598" y="2907074"/>
                      <a:pt x="4601429" y="2944885"/>
                      <a:pt x="4601429" y="2990044"/>
                    </a:cubicBezTo>
                    <a:lnTo>
                      <a:pt x="4601429" y="3320815"/>
                    </a:lnTo>
                    <a:cubicBezTo>
                      <a:pt x="4601429" y="3531189"/>
                      <a:pt x="4484549" y="3720313"/>
                      <a:pt x="4296375" y="3814385"/>
                    </a:cubicBezTo>
                    <a:lnTo>
                      <a:pt x="4247428" y="3838878"/>
                    </a:lnTo>
                    <a:lnTo>
                      <a:pt x="4247428" y="3893566"/>
                    </a:lnTo>
                    <a:cubicBezTo>
                      <a:pt x="4247428" y="4026513"/>
                      <a:pt x="4338397" y="4140866"/>
                      <a:pt x="4464229" y="4173323"/>
                    </a:cubicBezTo>
                    <a:close/>
                    <a:moveTo>
                      <a:pt x="4955344" y="5309400"/>
                    </a:moveTo>
                    <a:lnTo>
                      <a:pt x="4635673" y="5309400"/>
                    </a:lnTo>
                    <a:lnTo>
                      <a:pt x="4751015" y="4963326"/>
                    </a:lnTo>
                    <a:cubicBezTo>
                      <a:pt x="4769155" y="4908906"/>
                      <a:pt x="4778340" y="4852226"/>
                      <a:pt x="4778340" y="4794864"/>
                    </a:cubicBezTo>
                    <a:cubicBezTo>
                      <a:pt x="4778340" y="4712584"/>
                      <a:pt x="4758899" y="4630184"/>
                      <a:pt x="4722083" y="4556598"/>
                    </a:cubicBezTo>
                    <a:lnTo>
                      <a:pt x="4680483" y="4473436"/>
                    </a:lnTo>
                    <a:lnTo>
                      <a:pt x="4522201" y="4552579"/>
                    </a:lnTo>
                    <a:lnTo>
                      <a:pt x="4563800" y="4635740"/>
                    </a:lnTo>
                    <a:cubicBezTo>
                      <a:pt x="4588370" y="4684878"/>
                      <a:pt x="4601381" y="4739913"/>
                      <a:pt x="4601381" y="4794865"/>
                    </a:cubicBezTo>
                    <a:cubicBezTo>
                      <a:pt x="4601381" y="4833174"/>
                      <a:pt x="4595258" y="4871022"/>
                      <a:pt x="4583126" y="4907375"/>
                    </a:cubicBezTo>
                    <a:lnTo>
                      <a:pt x="4449141" y="5309401"/>
                    </a:lnTo>
                    <a:lnTo>
                      <a:pt x="3691811" y="5309401"/>
                    </a:lnTo>
                    <a:lnTo>
                      <a:pt x="3557787" y="4907375"/>
                    </a:lnTo>
                    <a:cubicBezTo>
                      <a:pt x="3545655" y="4871019"/>
                      <a:pt x="3539531" y="4833170"/>
                      <a:pt x="3539531" y="4794865"/>
                    </a:cubicBezTo>
                    <a:cubicBezTo>
                      <a:pt x="3539531" y="4739909"/>
                      <a:pt x="3552505" y="4684873"/>
                      <a:pt x="3577112" y="4635740"/>
                    </a:cubicBezTo>
                    <a:lnTo>
                      <a:pt x="3618674" y="4552579"/>
                    </a:lnTo>
                    <a:lnTo>
                      <a:pt x="3460391" y="4473436"/>
                    </a:lnTo>
                    <a:lnTo>
                      <a:pt x="3418830" y="4556598"/>
                    </a:lnTo>
                    <a:cubicBezTo>
                      <a:pt x="3382014" y="4630191"/>
                      <a:pt x="3362573" y="4712588"/>
                      <a:pt x="3362573" y="4794864"/>
                    </a:cubicBezTo>
                    <a:cubicBezTo>
                      <a:pt x="3362573" y="4852231"/>
                      <a:pt x="3371757" y="4908913"/>
                      <a:pt x="3389898" y="4963326"/>
                    </a:cubicBezTo>
                    <a:lnTo>
                      <a:pt x="3505240" y="5309400"/>
                    </a:lnTo>
                    <a:lnTo>
                      <a:pt x="3185529" y="5309400"/>
                    </a:lnTo>
                    <a:lnTo>
                      <a:pt x="3185529" y="4695472"/>
                    </a:lnTo>
                    <a:cubicBezTo>
                      <a:pt x="3185529" y="4482884"/>
                      <a:pt x="3314959" y="4296660"/>
                      <a:pt x="3502829" y="4217176"/>
                    </a:cubicBezTo>
                    <a:lnTo>
                      <a:pt x="3502829" y="4217214"/>
                    </a:lnTo>
                    <a:cubicBezTo>
                      <a:pt x="3596247" y="4450660"/>
                      <a:pt x="3819012" y="4601487"/>
                      <a:pt x="4070456" y="4601487"/>
                    </a:cubicBezTo>
                    <a:cubicBezTo>
                      <a:pt x="4321851" y="4601487"/>
                      <a:pt x="4544657" y="4450660"/>
                      <a:pt x="4638044" y="4217214"/>
                    </a:cubicBezTo>
                    <a:lnTo>
                      <a:pt x="4638044" y="4217176"/>
                    </a:lnTo>
                    <a:cubicBezTo>
                      <a:pt x="4825914" y="4296701"/>
                      <a:pt x="4955344" y="4482923"/>
                      <a:pt x="4955344" y="4695511"/>
                    </a:cubicBezTo>
                    <a:close/>
                    <a:moveTo>
                      <a:pt x="5023388" y="3877450"/>
                    </a:moveTo>
                    <a:lnTo>
                      <a:pt x="4955344" y="3945494"/>
                    </a:lnTo>
                    <a:lnTo>
                      <a:pt x="4955344" y="3982119"/>
                    </a:lnTo>
                    <a:cubicBezTo>
                      <a:pt x="4955344" y="4050277"/>
                      <a:pt x="4930468" y="4115183"/>
                      <a:pt x="4886840" y="4165511"/>
                    </a:cubicBezTo>
                    <a:cubicBezTo>
                      <a:pt x="4786498" y="4080015"/>
                      <a:pt x="4661350" y="4022110"/>
                      <a:pt x="4522504" y="4004779"/>
                    </a:cubicBezTo>
                    <a:cubicBezTo>
                      <a:pt x="4482856" y="3999842"/>
                      <a:pt x="4450136" y="3974354"/>
                      <a:pt x="4434445" y="3939911"/>
                    </a:cubicBezTo>
                    <a:cubicBezTo>
                      <a:pt x="4584811" y="3846839"/>
                      <a:pt x="4693726" y="3704623"/>
                      <a:pt x="4745161" y="3539678"/>
                    </a:cubicBezTo>
                    <a:lnTo>
                      <a:pt x="4866861" y="3539640"/>
                    </a:lnTo>
                    <a:cubicBezTo>
                      <a:pt x="4959054" y="3539640"/>
                      <a:pt x="5040339" y="3492415"/>
                      <a:pt x="5087944" y="3420889"/>
                    </a:cubicBezTo>
                    <a:lnTo>
                      <a:pt x="5113240" y="3496740"/>
                    </a:lnTo>
                    <a:cubicBezTo>
                      <a:pt x="5125908" y="3534743"/>
                      <a:pt x="5132337" y="3574314"/>
                      <a:pt x="5132337" y="3614385"/>
                    </a:cubicBezTo>
                    <a:cubicBezTo>
                      <a:pt x="5132337" y="3713737"/>
                      <a:pt x="5093645" y="3807192"/>
                      <a:pt x="5023382" y="3877457"/>
                    </a:cubicBezTo>
                    <a:close/>
                    <a:moveTo>
                      <a:pt x="4778381" y="3320884"/>
                    </a:moveTo>
                    <a:lnTo>
                      <a:pt x="4778381" y="3185673"/>
                    </a:lnTo>
                    <a:lnTo>
                      <a:pt x="4866861" y="3185673"/>
                    </a:lnTo>
                    <a:cubicBezTo>
                      <a:pt x="4915656" y="3185673"/>
                      <a:pt x="4955341" y="3225360"/>
                      <a:pt x="4955341" y="3274153"/>
                    </a:cubicBezTo>
                    <a:cubicBezTo>
                      <a:pt x="4955341" y="3322948"/>
                      <a:pt x="4915655" y="3362633"/>
                      <a:pt x="4866861" y="3362633"/>
                    </a:cubicBezTo>
                    <a:lnTo>
                      <a:pt x="4777117" y="3362633"/>
                    </a:lnTo>
                    <a:cubicBezTo>
                      <a:pt x="4777921" y="3348817"/>
                      <a:pt x="4778381" y="3334888"/>
                      <a:pt x="4778381" y="3320881"/>
                    </a:cubicBezTo>
                    <a:close/>
                    <a:moveTo>
                      <a:pt x="4601386" y="2300805"/>
                    </a:moveTo>
                    <a:cubicBezTo>
                      <a:pt x="4796565" y="2300805"/>
                      <a:pt x="4955347" y="2459588"/>
                      <a:pt x="4955347" y="2654766"/>
                    </a:cubicBezTo>
                    <a:lnTo>
                      <a:pt x="4955347" y="2691429"/>
                    </a:lnTo>
                    <a:lnTo>
                      <a:pt x="5038661" y="2774743"/>
                    </a:lnTo>
                    <a:cubicBezTo>
                      <a:pt x="5099052" y="2835133"/>
                      <a:pt x="5132308" y="2915420"/>
                      <a:pt x="5132308" y="3000841"/>
                    </a:cubicBezTo>
                    <a:cubicBezTo>
                      <a:pt x="5132308" y="3050210"/>
                      <a:pt x="5120635" y="3099695"/>
                      <a:pt x="5098554" y="3143860"/>
                    </a:cubicBezTo>
                    <a:lnTo>
                      <a:pt x="5098286" y="3144396"/>
                    </a:lnTo>
                    <a:cubicBezTo>
                      <a:pt x="5052783" y="3063493"/>
                      <a:pt x="4966142" y="3008725"/>
                      <a:pt x="4866868" y="3008725"/>
                    </a:cubicBezTo>
                    <a:lnTo>
                      <a:pt x="4778388" y="3008725"/>
                    </a:lnTo>
                    <a:lnTo>
                      <a:pt x="4778388" y="2990164"/>
                    </a:lnTo>
                    <a:cubicBezTo>
                      <a:pt x="4778388" y="2854729"/>
                      <a:pt x="4676860" y="2741258"/>
                      <a:pt x="4542227" y="2726288"/>
                    </a:cubicBezTo>
                    <a:lnTo>
                      <a:pt x="4276363" y="2696744"/>
                    </a:lnTo>
                    <a:cubicBezTo>
                      <a:pt x="4055623" y="2672213"/>
                      <a:pt x="3847580" y="2572213"/>
                      <a:pt x="3690562" y="2415194"/>
                    </a:cubicBezTo>
                    <a:lnTo>
                      <a:pt x="3565423" y="2540333"/>
                    </a:lnTo>
                    <a:cubicBezTo>
                      <a:pt x="3590719" y="2565629"/>
                      <a:pt x="3617125" y="2589663"/>
                      <a:pt x="3644565" y="2612396"/>
                    </a:cubicBezTo>
                    <a:lnTo>
                      <a:pt x="3491406" y="2704282"/>
                    </a:lnTo>
                    <a:cubicBezTo>
                      <a:pt x="3411881" y="2752005"/>
                      <a:pt x="3362515" y="2839218"/>
                      <a:pt x="3362515" y="2931909"/>
                    </a:cubicBezTo>
                    <a:lnTo>
                      <a:pt x="3362553" y="3008716"/>
                    </a:lnTo>
                    <a:lnTo>
                      <a:pt x="3274074" y="3008716"/>
                    </a:lnTo>
                    <a:cubicBezTo>
                      <a:pt x="3174838" y="3008716"/>
                      <a:pt x="3088192" y="3063519"/>
                      <a:pt x="3042616" y="3144387"/>
                    </a:cubicBezTo>
                    <a:lnTo>
                      <a:pt x="3042348" y="3143851"/>
                    </a:lnTo>
                    <a:cubicBezTo>
                      <a:pt x="3020266" y="3099688"/>
                      <a:pt x="3008594" y="3050243"/>
                      <a:pt x="3008594" y="3000833"/>
                    </a:cubicBezTo>
                    <a:cubicBezTo>
                      <a:pt x="3008594" y="2915413"/>
                      <a:pt x="3041850" y="2835124"/>
                      <a:pt x="3102241" y="2774734"/>
                    </a:cubicBezTo>
                    <a:lnTo>
                      <a:pt x="3185555" y="2691420"/>
                    </a:lnTo>
                    <a:lnTo>
                      <a:pt x="3185555" y="2654758"/>
                    </a:lnTo>
                    <a:cubicBezTo>
                      <a:pt x="3185555" y="2459579"/>
                      <a:pt x="3344337" y="2300796"/>
                      <a:pt x="3539516" y="2300796"/>
                    </a:cubicBezTo>
                    <a:lnTo>
                      <a:pt x="3566305" y="2300796"/>
                    </a:lnTo>
                    <a:lnTo>
                      <a:pt x="3633163" y="2256212"/>
                    </a:lnTo>
                    <a:cubicBezTo>
                      <a:pt x="3763132" y="2169568"/>
                      <a:pt x="3914331" y="2123793"/>
                      <a:pt x="4070478" y="2123793"/>
                    </a:cubicBezTo>
                    <a:cubicBezTo>
                      <a:pt x="4226625" y="2123793"/>
                      <a:pt x="4377824" y="2169565"/>
                      <a:pt x="4507754" y="2256212"/>
                    </a:cubicBezTo>
                    <a:lnTo>
                      <a:pt x="4574612" y="2300796"/>
                    </a:lnTo>
                    <a:close/>
                    <a:moveTo>
                      <a:pt x="4866869" y="531049"/>
                    </a:moveTo>
                    <a:cubicBezTo>
                      <a:pt x="4915664" y="531049"/>
                      <a:pt x="4955349" y="570736"/>
                      <a:pt x="4955349" y="619529"/>
                    </a:cubicBezTo>
                    <a:lnTo>
                      <a:pt x="4955349" y="796524"/>
                    </a:lnTo>
                    <a:cubicBezTo>
                      <a:pt x="4955349" y="845319"/>
                      <a:pt x="4915663" y="885004"/>
                      <a:pt x="4866869" y="885004"/>
                    </a:cubicBezTo>
                    <a:cubicBezTo>
                      <a:pt x="4863731" y="885004"/>
                      <a:pt x="4860631" y="884736"/>
                      <a:pt x="4857569" y="884430"/>
                    </a:cubicBezTo>
                    <a:cubicBezTo>
                      <a:pt x="4843907" y="836440"/>
                      <a:pt x="4815893" y="794457"/>
                      <a:pt x="4778389" y="763494"/>
                    </a:cubicBezTo>
                    <a:lnTo>
                      <a:pt x="4778389" y="619525"/>
                    </a:lnTo>
                    <a:cubicBezTo>
                      <a:pt x="4778389" y="570731"/>
                      <a:pt x="4818075" y="531045"/>
                      <a:pt x="4866869" y="531045"/>
                    </a:cubicBezTo>
                    <a:close/>
                    <a:moveTo>
                      <a:pt x="4512908" y="531049"/>
                    </a:moveTo>
                    <a:cubicBezTo>
                      <a:pt x="4561703" y="531049"/>
                      <a:pt x="4601388" y="570736"/>
                      <a:pt x="4601388" y="619529"/>
                    </a:cubicBezTo>
                    <a:lnTo>
                      <a:pt x="4601388" y="708009"/>
                    </a:lnTo>
                    <a:cubicBezTo>
                      <a:pt x="4538472" y="708009"/>
                      <a:pt x="4478659" y="721289"/>
                      <a:pt x="4424393" y="745054"/>
                    </a:cubicBezTo>
                    <a:lnTo>
                      <a:pt x="4424431" y="619533"/>
                    </a:lnTo>
                    <a:cubicBezTo>
                      <a:pt x="4424431" y="570738"/>
                      <a:pt x="4464117" y="531053"/>
                      <a:pt x="4512911" y="531053"/>
                    </a:cubicBezTo>
                    <a:close/>
                    <a:moveTo>
                      <a:pt x="4471768" y="1592962"/>
                    </a:moveTo>
                    <a:lnTo>
                      <a:pt x="4468324" y="1587795"/>
                    </a:lnTo>
                    <a:cubicBezTo>
                      <a:pt x="4381719" y="1457826"/>
                      <a:pt x="4335944" y="1306627"/>
                      <a:pt x="4335944" y="1150480"/>
                    </a:cubicBezTo>
                    <a:cubicBezTo>
                      <a:pt x="4335944" y="1004101"/>
                      <a:pt x="4455038" y="884997"/>
                      <a:pt x="4601428" y="884997"/>
                    </a:cubicBezTo>
                    <a:lnTo>
                      <a:pt x="4624122" y="884997"/>
                    </a:lnTo>
                    <a:cubicBezTo>
                      <a:pt x="4660402" y="884997"/>
                      <a:pt x="4689907" y="914503"/>
                      <a:pt x="4689907" y="950783"/>
                    </a:cubicBezTo>
                    <a:cubicBezTo>
                      <a:pt x="4689907" y="979141"/>
                      <a:pt x="4671843" y="1004208"/>
                      <a:pt x="4644941" y="1013202"/>
                    </a:cubicBezTo>
                    <a:lnTo>
                      <a:pt x="4484973" y="1066512"/>
                    </a:lnTo>
                    <a:lnTo>
                      <a:pt x="4540961" y="1234405"/>
                    </a:lnTo>
                    <a:lnTo>
                      <a:pt x="4700929" y="1181095"/>
                    </a:lnTo>
                    <a:cubicBezTo>
                      <a:pt x="4763119" y="1160353"/>
                      <a:pt x="4812528" y="1116304"/>
                      <a:pt x="4840764" y="1060541"/>
                    </a:cubicBezTo>
                    <a:cubicBezTo>
                      <a:pt x="4849375" y="1061422"/>
                      <a:pt x="4858100" y="1061996"/>
                      <a:pt x="4866865" y="1061996"/>
                    </a:cubicBezTo>
                    <a:cubicBezTo>
                      <a:pt x="4934794" y="1061996"/>
                      <a:pt x="4996833" y="1036316"/>
                      <a:pt x="5043860" y="994181"/>
                    </a:cubicBezTo>
                    <a:cubicBezTo>
                      <a:pt x="5090856" y="1036316"/>
                      <a:pt x="5152892" y="1061996"/>
                      <a:pt x="5220855" y="1061996"/>
                    </a:cubicBezTo>
                    <a:cubicBezTo>
                      <a:pt x="5251892" y="1061996"/>
                      <a:pt x="5281666" y="1056600"/>
                      <a:pt x="5309335" y="1046764"/>
                    </a:cubicBezTo>
                    <a:lnTo>
                      <a:pt x="5309335" y="1306584"/>
                    </a:lnTo>
                    <a:cubicBezTo>
                      <a:pt x="5309335" y="1404479"/>
                      <a:pt x="5289703" y="1502409"/>
                      <a:pt x="5252389" y="1592955"/>
                    </a:cubicBezTo>
                    <a:close/>
                    <a:moveTo>
                      <a:pt x="5220828" y="885040"/>
                    </a:moveTo>
                    <a:cubicBezTo>
                      <a:pt x="5172033" y="885040"/>
                      <a:pt x="5132348" y="845353"/>
                      <a:pt x="5132348" y="796560"/>
                    </a:cubicBezTo>
                    <a:lnTo>
                      <a:pt x="5132348" y="619564"/>
                    </a:lnTo>
                    <a:cubicBezTo>
                      <a:pt x="5132348" y="570770"/>
                      <a:pt x="5172035" y="531085"/>
                      <a:pt x="5220828" y="531085"/>
                    </a:cubicBezTo>
                    <a:cubicBezTo>
                      <a:pt x="5269623" y="531085"/>
                      <a:pt x="5309308" y="570771"/>
                      <a:pt x="5309308" y="619564"/>
                    </a:cubicBezTo>
                    <a:lnTo>
                      <a:pt x="5309308" y="796560"/>
                    </a:lnTo>
                    <a:cubicBezTo>
                      <a:pt x="5309308" y="845316"/>
                      <a:pt x="5269621" y="885040"/>
                      <a:pt x="5220828" y="88504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72" name="Grupo 71">
            <a:extLst>
              <a:ext uri="{FF2B5EF4-FFF2-40B4-BE49-F238E27FC236}">
                <a16:creationId xmlns:a16="http://schemas.microsoft.com/office/drawing/2014/main" id="{C50317FF-35BA-653E-3158-928A345BD176}"/>
              </a:ext>
            </a:extLst>
          </p:cNvPr>
          <p:cNvGrpSpPr/>
          <p:nvPr/>
        </p:nvGrpSpPr>
        <p:grpSpPr>
          <a:xfrm>
            <a:off x="644670" y="-2034087"/>
            <a:ext cx="3222048" cy="2004263"/>
            <a:chOff x="644670" y="2250932"/>
            <a:chExt cx="3222048" cy="2004263"/>
          </a:xfrm>
        </p:grpSpPr>
        <p:sp>
          <p:nvSpPr>
            <p:cNvPr id="73" name="Google Shape;580;g17c3bd401c5_0_178">
              <a:extLst>
                <a:ext uri="{FF2B5EF4-FFF2-40B4-BE49-F238E27FC236}">
                  <a16:creationId xmlns:a16="http://schemas.microsoft.com/office/drawing/2014/main" id="{3A54D302-CB24-1CCD-4D7B-81351A657DEB}"/>
                </a:ext>
              </a:extLst>
            </p:cNvPr>
            <p:cNvSpPr txBox="1"/>
            <p:nvPr/>
          </p:nvSpPr>
          <p:spPr>
            <a:xfrm>
              <a:off x="1519108" y="2839453"/>
              <a:ext cx="2347610" cy="1415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de la juventud encuestada </a:t>
              </a: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desean tener un vecino/a de etnia gitana</a:t>
              </a:r>
              <a:endParaRPr sz="1600" b="1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sp>
          <p:nvSpPr>
            <p:cNvPr id="74" name="Google Shape;580;g17c3bd401c5_0_178">
              <a:extLst>
                <a:ext uri="{FF2B5EF4-FFF2-40B4-BE49-F238E27FC236}">
                  <a16:creationId xmlns:a16="http://schemas.microsoft.com/office/drawing/2014/main" id="{B2AC49F9-14AB-284F-268D-F46C1A610D8A}"/>
                </a:ext>
              </a:extLst>
            </p:cNvPr>
            <p:cNvSpPr txBox="1"/>
            <p:nvPr/>
          </p:nvSpPr>
          <p:spPr>
            <a:xfrm>
              <a:off x="1517415" y="2250932"/>
              <a:ext cx="174769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8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24%</a:t>
              </a:r>
              <a:endParaRPr sz="48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39CE1991-E88A-35D9-091D-D5637884A263}"/>
                </a:ext>
              </a:extLst>
            </p:cNvPr>
            <p:cNvSpPr/>
            <p:nvPr/>
          </p:nvSpPr>
          <p:spPr>
            <a:xfrm>
              <a:off x="644670" y="2446001"/>
              <a:ext cx="802355" cy="951997"/>
            </a:xfrm>
            <a:custGeom>
              <a:avLst/>
              <a:gdLst>
                <a:gd name="connsiteX0" fmla="*/ 3043669 w 4150559"/>
                <a:gd name="connsiteY0" fmla="*/ 1661498 h 4924655"/>
                <a:gd name="connsiteX1" fmla="*/ 2687494 w 4150559"/>
                <a:gd name="connsiteY1" fmla="*/ 1661498 h 4924655"/>
                <a:gd name="connsiteX2" fmla="*/ 2484781 w 4150559"/>
                <a:gd name="connsiteY2" fmla="*/ 1458786 h 4924655"/>
                <a:gd name="connsiteX3" fmla="*/ 2484781 w 4150559"/>
                <a:gd name="connsiteY3" fmla="*/ 773867 h 4924655"/>
                <a:gd name="connsiteX4" fmla="*/ 2687494 w 4150559"/>
                <a:gd name="connsiteY4" fmla="*/ 571155 h 4924655"/>
                <a:gd name="connsiteX5" fmla="*/ 3043669 w 4150559"/>
                <a:gd name="connsiteY5" fmla="*/ 571155 h 4924655"/>
                <a:gd name="connsiteX6" fmla="*/ 3246381 w 4150559"/>
                <a:gd name="connsiteY6" fmla="*/ 773867 h 4924655"/>
                <a:gd name="connsiteX7" fmla="*/ 3246381 w 4150559"/>
                <a:gd name="connsiteY7" fmla="*/ 1458786 h 4924655"/>
                <a:gd name="connsiteX8" fmla="*/ 3043669 w 4150559"/>
                <a:gd name="connsiteY8" fmla="*/ 1661498 h 4924655"/>
                <a:gd name="connsiteX9" fmla="*/ 2687523 w 4150559"/>
                <a:gd name="connsiteY9" fmla="*/ 757408 h 4924655"/>
                <a:gd name="connsiteX10" fmla="*/ 2671105 w 4150559"/>
                <a:gd name="connsiteY10" fmla="*/ 773826 h 4924655"/>
                <a:gd name="connsiteX11" fmla="*/ 2671105 w 4150559"/>
                <a:gd name="connsiteY11" fmla="*/ 1458745 h 4924655"/>
                <a:gd name="connsiteX12" fmla="*/ 2687523 w 4150559"/>
                <a:gd name="connsiteY12" fmla="*/ 1475163 h 4924655"/>
                <a:gd name="connsiteX13" fmla="*/ 3043698 w 4150559"/>
                <a:gd name="connsiteY13" fmla="*/ 1475163 h 4924655"/>
                <a:gd name="connsiteX14" fmla="*/ 3060116 w 4150559"/>
                <a:gd name="connsiteY14" fmla="*/ 1458745 h 4924655"/>
                <a:gd name="connsiteX15" fmla="*/ 3060116 w 4150559"/>
                <a:gd name="connsiteY15" fmla="*/ 773865 h 4924655"/>
                <a:gd name="connsiteX16" fmla="*/ 3043698 w 4150559"/>
                <a:gd name="connsiteY16" fmla="*/ 757447 h 4924655"/>
                <a:gd name="connsiteX17" fmla="*/ 2687523 w 4150559"/>
                <a:gd name="connsiteY17" fmla="*/ 757447 h 4924655"/>
                <a:gd name="connsiteX18" fmla="*/ 1929547 w 4150559"/>
                <a:gd name="connsiteY18" fmla="*/ 2967350 h 4924655"/>
                <a:gd name="connsiteX19" fmla="*/ 1573372 w 4150559"/>
                <a:gd name="connsiteY19" fmla="*/ 2967350 h 4924655"/>
                <a:gd name="connsiteX20" fmla="*/ 1370660 w 4150559"/>
                <a:gd name="connsiteY20" fmla="*/ 2764667 h 4924655"/>
                <a:gd name="connsiteX21" fmla="*/ 1370660 w 4150559"/>
                <a:gd name="connsiteY21" fmla="*/ 2079748 h 4924655"/>
                <a:gd name="connsiteX22" fmla="*/ 1573372 w 4150559"/>
                <a:gd name="connsiteY22" fmla="*/ 1877036 h 4924655"/>
                <a:gd name="connsiteX23" fmla="*/ 1929547 w 4150559"/>
                <a:gd name="connsiteY23" fmla="*/ 1877036 h 4924655"/>
                <a:gd name="connsiteX24" fmla="*/ 2132260 w 4150559"/>
                <a:gd name="connsiteY24" fmla="*/ 2079748 h 4924655"/>
                <a:gd name="connsiteX25" fmla="*/ 2132260 w 4150559"/>
                <a:gd name="connsiteY25" fmla="*/ 2764667 h 4924655"/>
                <a:gd name="connsiteX26" fmla="*/ 1929547 w 4150559"/>
                <a:gd name="connsiteY26" fmla="*/ 2967350 h 4924655"/>
                <a:gd name="connsiteX27" fmla="*/ 1573372 w 4150559"/>
                <a:gd name="connsiteY27" fmla="*/ 2063299 h 4924655"/>
                <a:gd name="connsiteX28" fmla="*/ 1556954 w 4150559"/>
                <a:gd name="connsiteY28" fmla="*/ 2079755 h 4924655"/>
                <a:gd name="connsiteX29" fmla="*/ 1556954 w 4150559"/>
                <a:gd name="connsiteY29" fmla="*/ 2764673 h 4924655"/>
                <a:gd name="connsiteX30" fmla="*/ 1573372 w 4150559"/>
                <a:gd name="connsiteY30" fmla="*/ 2781130 h 4924655"/>
                <a:gd name="connsiteX31" fmla="*/ 1929547 w 4150559"/>
                <a:gd name="connsiteY31" fmla="*/ 2781130 h 4924655"/>
                <a:gd name="connsiteX32" fmla="*/ 1945965 w 4150559"/>
                <a:gd name="connsiteY32" fmla="*/ 2764673 h 4924655"/>
                <a:gd name="connsiteX33" fmla="*/ 1945927 w 4150559"/>
                <a:gd name="connsiteY33" fmla="*/ 2079755 h 4924655"/>
                <a:gd name="connsiteX34" fmla="*/ 1929509 w 4150559"/>
                <a:gd name="connsiteY34" fmla="*/ 2063299 h 4924655"/>
                <a:gd name="connsiteX35" fmla="*/ 3043629 w 4150559"/>
                <a:gd name="connsiteY35" fmla="*/ 2967350 h 4924655"/>
                <a:gd name="connsiteX36" fmla="*/ 2687455 w 4150559"/>
                <a:gd name="connsiteY36" fmla="*/ 2967350 h 4924655"/>
                <a:gd name="connsiteX37" fmla="*/ 2484742 w 4150559"/>
                <a:gd name="connsiteY37" fmla="*/ 2764667 h 4924655"/>
                <a:gd name="connsiteX38" fmla="*/ 2484742 w 4150559"/>
                <a:gd name="connsiteY38" fmla="*/ 2079748 h 4924655"/>
                <a:gd name="connsiteX39" fmla="*/ 2687455 w 4150559"/>
                <a:gd name="connsiteY39" fmla="*/ 1877036 h 4924655"/>
                <a:gd name="connsiteX40" fmla="*/ 3043629 w 4150559"/>
                <a:gd name="connsiteY40" fmla="*/ 1877036 h 4924655"/>
                <a:gd name="connsiteX41" fmla="*/ 3246342 w 4150559"/>
                <a:gd name="connsiteY41" fmla="*/ 2079748 h 4924655"/>
                <a:gd name="connsiteX42" fmla="*/ 3246342 w 4150559"/>
                <a:gd name="connsiteY42" fmla="*/ 2764667 h 4924655"/>
                <a:gd name="connsiteX43" fmla="*/ 3043629 w 4150559"/>
                <a:gd name="connsiteY43" fmla="*/ 2967350 h 4924655"/>
                <a:gd name="connsiteX44" fmla="*/ 2687484 w 4150559"/>
                <a:gd name="connsiteY44" fmla="*/ 2063299 h 4924655"/>
                <a:gd name="connsiteX45" fmla="*/ 2671066 w 4150559"/>
                <a:gd name="connsiteY45" fmla="*/ 2079755 h 4924655"/>
                <a:gd name="connsiteX46" fmla="*/ 2671066 w 4150559"/>
                <a:gd name="connsiteY46" fmla="*/ 2764673 h 4924655"/>
                <a:gd name="connsiteX47" fmla="*/ 2687484 w 4150559"/>
                <a:gd name="connsiteY47" fmla="*/ 2781130 h 4924655"/>
                <a:gd name="connsiteX48" fmla="*/ 3043659 w 4150559"/>
                <a:gd name="connsiteY48" fmla="*/ 2781130 h 4924655"/>
                <a:gd name="connsiteX49" fmla="*/ 3060077 w 4150559"/>
                <a:gd name="connsiteY49" fmla="*/ 2764673 h 4924655"/>
                <a:gd name="connsiteX50" fmla="*/ 3060077 w 4150559"/>
                <a:gd name="connsiteY50" fmla="*/ 2079755 h 4924655"/>
                <a:gd name="connsiteX51" fmla="*/ 3043659 w 4150559"/>
                <a:gd name="connsiteY51" fmla="*/ 2063299 h 4924655"/>
                <a:gd name="connsiteX52" fmla="*/ 1929508 w 4150559"/>
                <a:gd name="connsiteY52" fmla="*/ 1661459 h 4924655"/>
                <a:gd name="connsiteX53" fmla="*/ 1573333 w 4150559"/>
                <a:gd name="connsiteY53" fmla="*/ 1661459 h 4924655"/>
                <a:gd name="connsiteX54" fmla="*/ 1370620 w 4150559"/>
                <a:gd name="connsiteY54" fmla="*/ 1458746 h 4924655"/>
                <a:gd name="connsiteX55" fmla="*/ 1370620 w 4150559"/>
                <a:gd name="connsiteY55" fmla="*/ 773828 h 4924655"/>
                <a:gd name="connsiteX56" fmla="*/ 1573333 w 4150559"/>
                <a:gd name="connsiteY56" fmla="*/ 571116 h 4924655"/>
                <a:gd name="connsiteX57" fmla="*/ 1929508 w 4150559"/>
                <a:gd name="connsiteY57" fmla="*/ 571116 h 4924655"/>
                <a:gd name="connsiteX58" fmla="*/ 2132221 w 4150559"/>
                <a:gd name="connsiteY58" fmla="*/ 773828 h 4924655"/>
                <a:gd name="connsiteX59" fmla="*/ 2132221 w 4150559"/>
                <a:gd name="connsiteY59" fmla="*/ 1458746 h 4924655"/>
                <a:gd name="connsiteX60" fmla="*/ 1929508 w 4150559"/>
                <a:gd name="connsiteY60" fmla="*/ 1661459 h 4924655"/>
                <a:gd name="connsiteX61" fmla="*/ 1573333 w 4150559"/>
                <a:gd name="connsiteY61" fmla="*/ 757369 h 4924655"/>
                <a:gd name="connsiteX62" fmla="*/ 1556915 w 4150559"/>
                <a:gd name="connsiteY62" fmla="*/ 773787 h 4924655"/>
                <a:gd name="connsiteX63" fmla="*/ 1556915 w 4150559"/>
                <a:gd name="connsiteY63" fmla="*/ 1458705 h 4924655"/>
                <a:gd name="connsiteX64" fmla="*/ 1573333 w 4150559"/>
                <a:gd name="connsiteY64" fmla="*/ 1475123 h 4924655"/>
                <a:gd name="connsiteX65" fmla="*/ 1929508 w 4150559"/>
                <a:gd name="connsiteY65" fmla="*/ 1475123 h 4924655"/>
                <a:gd name="connsiteX66" fmla="*/ 1945926 w 4150559"/>
                <a:gd name="connsiteY66" fmla="*/ 1458705 h 4924655"/>
                <a:gd name="connsiteX67" fmla="*/ 1945888 w 4150559"/>
                <a:gd name="connsiteY67" fmla="*/ 773826 h 4924655"/>
                <a:gd name="connsiteX68" fmla="*/ 1929470 w 4150559"/>
                <a:gd name="connsiteY68" fmla="*/ 757408 h 4924655"/>
                <a:gd name="connsiteX69" fmla="*/ 1573324 w 4150559"/>
                <a:gd name="connsiteY69" fmla="*/ 757408 h 4924655"/>
                <a:gd name="connsiteX70" fmla="*/ 2671495 w 4150559"/>
                <a:gd name="connsiteY70" fmla="*/ 4184606 h 4924655"/>
                <a:gd name="connsiteX71" fmla="*/ 2671495 w 4150559"/>
                <a:gd name="connsiteY71" fmla="*/ 3938149 h 4924655"/>
                <a:gd name="connsiteX72" fmla="*/ 2632651 w 4150559"/>
                <a:gd name="connsiteY72" fmla="*/ 3899305 h 4924655"/>
                <a:gd name="connsiteX73" fmla="*/ 2525990 w 4150559"/>
                <a:gd name="connsiteY73" fmla="*/ 3899305 h 4924655"/>
                <a:gd name="connsiteX74" fmla="*/ 2487146 w 4150559"/>
                <a:gd name="connsiteY74" fmla="*/ 3938149 h 4924655"/>
                <a:gd name="connsiteX75" fmla="*/ 2487146 w 4150559"/>
                <a:gd name="connsiteY75" fmla="*/ 4184606 h 4924655"/>
                <a:gd name="connsiteX76" fmla="*/ 2525990 w 4150559"/>
                <a:gd name="connsiteY76" fmla="*/ 4223450 h 4924655"/>
                <a:gd name="connsiteX77" fmla="*/ 2632651 w 4150559"/>
                <a:gd name="connsiteY77" fmla="*/ 4223450 h 4924655"/>
                <a:gd name="connsiteX78" fmla="*/ 2671495 w 4150559"/>
                <a:gd name="connsiteY78" fmla="*/ 4184606 h 4924655"/>
                <a:gd name="connsiteX79" fmla="*/ 2119827 w 4150559"/>
                <a:gd name="connsiteY79" fmla="*/ 4177296 h 4924655"/>
                <a:gd name="connsiteX80" fmla="*/ 2119827 w 4150559"/>
                <a:gd name="connsiteY80" fmla="*/ 3945378 h 4924655"/>
                <a:gd name="connsiteX81" fmla="*/ 2073674 w 4150559"/>
                <a:gd name="connsiteY81" fmla="*/ 3899225 h 4924655"/>
                <a:gd name="connsiteX82" fmla="*/ 1981597 w 4150559"/>
                <a:gd name="connsiteY82" fmla="*/ 3899225 h 4924655"/>
                <a:gd name="connsiteX83" fmla="*/ 1935443 w 4150559"/>
                <a:gd name="connsiteY83" fmla="*/ 3945378 h 4924655"/>
                <a:gd name="connsiteX84" fmla="*/ 1935443 w 4150559"/>
                <a:gd name="connsiteY84" fmla="*/ 4177296 h 4924655"/>
                <a:gd name="connsiteX85" fmla="*/ 1981597 w 4150559"/>
                <a:gd name="connsiteY85" fmla="*/ 4223450 h 4924655"/>
                <a:gd name="connsiteX86" fmla="*/ 2073674 w 4150559"/>
                <a:gd name="connsiteY86" fmla="*/ 4223450 h 4924655"/>
                <a:gd name="connsiteX87" fmla="*/ 2119827 w 4150559"/>
                <a:gd name="connsiteY87" fmla="*/ 4177296 h 4924655"/>
                <a:gd name="connsiteX88" fmla="*/ 4040851 w 4150559"/>
                <a:gd name="connsiteY88" fmla="*/ 4705196 h 4924655"/>
                <a:gd name="connsiteX89" fmla="*/ 3829027 w 4150559"/>
                <a:gd name="connsiteY89" fmla="*/ 4705196 h 4924655"/>
                <a:gd name="connsiteX90" fmla="*/ 3829027 w 4150559"/>
                <a:gd name="connsiteY90" fmla="*/ 438344 h 4924655"/>
                <a:gd name="connsiteX91" fmla="*/ 3390684 w 4150559"/>
                <a:gd name="connsiteY91" fmla="*/ 0 h 4924655"/>
                <a:gd name="connsiteX92" fmla="*/ 1198083 w 4150559"/>
                <a:gd name="connsiteY92" fmla="*/ 0 h 4924655"/>
                <a:gd name="connsiteX93" fmla="*/ 759739 w 4150559"/>
                <a:gd name="connsiteY93" fmla="*/ 438344 h 4924655"/>
                <a:gd name="connsiteX94" fmla="*/ 759739 w 4150559"/>
                <a:gd name="connsiteY94" fmla="*/ 602710 h 4924655"/>
                <a:gd name="connsiteX95" fmla="*/ 321395 w 4150559"/>
                <a:gd name="connsiteY95" fmla="*/ 1041054 h 4924655"/>
                <a:gd name="connsiteX96" fmla="*/ 321395 w 4150559"/>
                <a:gd name="connsiteY96" fmla="*/ 4705186 h 4924655"/>
                <a:gd name="connsiteX97" fmla="*/ 109571 w 4150559"/>
                <a:gd name="connsiteY97" fmla="*/ 4705224 h 4924655"/>
                <a:gd name="connsiteX98" fmla="*/ 0 w 4150559"/>
                <a:gd name="connsiteY98" fmla="*/ 4814796 h 4924655"/>
                <a:gd name="connsiteX99" fmla="*/ 109571 w 4150559"/>
                <a:gd name="connsiteY99" fmla="*/ 4924367 h 4924655"/>
                <a:gd name="connsiteX100" fmla="*/ 1055035 w 4150559"/>
                <a:gd name="connsiteY100" fmla="*/ 4924367 h 4924655"/>
                <a:gd name="connsiteX101" fmla="*/ 1198053 w 4150559"/>
                <a:gd name="connsiteY101" fmla="*/ 4924367 h 4924655"/>
                <a:gd name="connsiteX102" fmla="*/ 3390850 w 4150559"/>
                <a:gd name="connsiteY102" fmla="*/ 4924367 h 4924655"/>
                <a:gd name="connsiteX103" fmla="*/ 3533869 w 4150559"/>
                <a:gd name="connsiteY103" fmla="*/ 4924367 h 4924655"/>
                <a:gd name="connsiteX104" fmla="*/ 4040989 w 4150559"/>
                <a:gd name="connsiteY104" fmla="*/ 4924367 h 4924655"/>
                <a:gd name="connsiteX105" fmla="*/ 4150559 w 4150559"/>
                <a:gd name="connsiteY105" fmla="*/ 4814796 h 4924655"/>
                <a:gd name="connsiteX106" fmla="*/ 4040949 w 4150559"/>
                <a:gd name="connsiteY106" fmla="*/ 4705224 h 4924655"/>
                <a:gd name="connsiteX107" fmla="*/ 759690 w 4150559"/>
                <a:gd name="connsiteY107" fmla="*/ 4705196 h 4924655"/>
                <a:gd name="connsiteX108" fmla="*/ 540518 w 4150559"/>
                <a:gd name="connsiteY108" fmla="*/ 4705196 h 4924655"/>
                <a:gd name="connsiteX109" fmla="*/ 540518 w 4150559"/>
                <a:gd name="connsiteY109" fmla="*/ 1040966 h 4924655"/>
                <a:gd name="connsiteX110" fmla="*/ 759690 w 4150559"/>
                <a:gd name="connsiteY110" fmla="*/ 821794 h 4924655"/>
                <a:gd name="connsiteX111" fmla="*/ 3060941 w 4150559"/>
                <a:gd name="connsiteY111" fmla="*/ 4673700 h 4924655"/>
                <a:gd name="connsiteX112" fmla="*/ 2385164 w 4150559"/>
                <a:gd name="connsiteY112" fmla="*/ 4673700 h 4924655"/>
                <a:gd name="connsiteX113" fmla="*/ 2385164 w 4150559"/>
                <a:gd name="connsiteY113" fmla="*/ 3449057 h 4924655"/>
                <a:gd name="connsiteX114" fmla="*/ 2934950 w 4150559"/>
                <a:gd name="connsiteY114" fmla="*/ 3449057 h 4924655"/>
                <a:gd name="connsiteX115" fmla="*/ 3060971 w 4150559"/>
                <a:gd name="connsiteY115" fmla="*/ 3575117 h 4924655"/>
                <a:gd name="connsiteX116" fmla="*/ 3060971 w 4150559"/>
                <a:gd name="connsiteY116" fmla="*/ 4673671 h 4924655"/>
                <a:gd name="connsiteX117" fmla="*/ 2225352 w 4150559"/>
                <a:gd name="connsiteY117" fmla="*/ 4673700 h 4924655"/>
                <a:gd name="connsiteX118" fmla="*/ 1549546 w 4150559"/>
                <a:gd name="connsiteY118" fmla="*/ 4673700 h 4924655"/>
                <a:gd name="connsiteX119" fmla="*/ 1549546 w 4150559"/>
                <a:gd name="connsiteY119" fmla="*/ 3575048 h 4924655"/>
                <a:gd name="connsiteX120" fmla="*/ 1675566 w 4150559"/>
                <a:gd name="connsiteY120" fmla="*/ 3448988 h 4924655"/>
                <a:gd name="connsiteX121" fmla="*/ 2225352 w 4150559"/>
                <a:gd name="connsiteY121" fmla="*/ 3448988 h 4924655"/>
                <a:gd name="connsiteX122" fmla="*/ 3609885 w 4150559"/>
                <a:gd name="connsiteY122" fmla="*/ 4705196 h 4924655"/>
                <a:gd name="connsiteX123" fmla="*/ 3247234 w 4150559"/>
                <a:gd name="connsiteY123" fmla="*/ 4705196 h 4924655"/>
                <a:gd name="connsiteX124" fmla="*/ 3247234 w 4150559"/>
                <a:gd name="connsiteY124" fmla="*/ 3575095 h 4924655"/>
                <a:gd name="connsiteX125" fmla="*/ 2934911 w 4150559"/>
                <a:gd name="connsiteY125" fmla="*/ 3262811 h 4924655"/>
                <a:gd name="connsiteX126" fmla="*/ 1675586 w 4150559"/>
                <a:gd name="connsiteY126" fmla="*/ 3262811 h 4924655"/>
                <a:gd name="connsiteX127" fmla="*/ 1363263 w 4150559"/>
                <a:gd name="connsiteY127" fmla="*/ 3575095 h 4924655"/>
                <a:gd name="connsiteX128" fmla="*/ 1363263 w 4150559"/>
                <a:gd name="connsiteY128" fmla="*/ 4705196 h 4924655"/>
                <a:gd name="connsiteX129" fmla="*/ 978882 w 4150559"/>
                <a:gd name="connsiteY129" fmla="*/ 4705196 h 4924655"/>
                <a:gd name="connsiteX130" fmla="*/ 978882 w 4150559"/>
                <a:gd name="connsiteY130" fmla="*/ 438344 h 4924655"/>
                <a:gd name="connsiteX131" fmla="*/ 1198053 w 4150559"/>
                <a:gd name="connsiteY131" fmla="*/ 219172 h 4924655"/>
                <a:gd name="connsiteX132" fmla="*/ 3390850 w 4150559"/>
                <a:gd name="connsiteY132" fmla="*/ 219172 h 4924655"/>
                <a:gd name="connsiteX133" fmla="*/ 3610022 w 4150559"/>
                <a:gd name="connsiteY133" fmla="*/ 438344 h 4924655"/>
                <a:gd name="connsiteX134" fmla="*/ 3610022 w 4150559"/>
                <a:gd name="connsiteY134" fmla="*/ 4705196 h 4924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4150559" h="4924655">
                  <a:moveTo>
                    <a:pt x="3043669" y="1661498"/>
                  </a:moveTo>
                  <a:lnTo>
                    <a:pt x="2687494" y="1661498"/>
                  </a:lnTo>
                  <a:cubicBezTo>
                    <a:pt x="2575747" y="1661498"/>
                    <a:pt x="2484781" y="1570530"/>
                    <a:pt x="2484781" y="1458786"/>
                  </a:cubicBezTo>
                  <a:lnTo>
                    <a:pt x="2484781" y="773867"/>
                  </a:lnTo>
                  <a:cubicBezTo>
                    <a:pt x="2484781" y="662121"/>
                    <a:pt x="2575749" y="571155"/>
                    <a:pt x="2687494" y="571155"/>
                  </a:cubicBezTo>
                  <a:lnTo>
                    <a:pt x="3043669" y="571155"/>
                  </a:lnTo>
                  <a:cubicBezTo>
                    <a:pt x="3155415" y="571155"/>
                    <a:pt x="3246381" y="662123"/>
                    <a:pt x="3246381" y="773867"/>
                  </a:cubicBezTo>
                  <a:lnTo>
                    <a:pt x="3246381" y="1458786"/>
                  </a:lnTo>
                  <a:cubicBezTo>
                    <a:pt x="3246420" y="1570532"/>
                    <a:pt x="3155452" y="1661498"/>
                    <a:pt x="3043669" y="1661498"/>
                  </a:cubicBezTo>
                  <a:close/>
                  <a:moveTo>
                    <a:pt x="2687523" y="757408"/>
                  </a:moveTo>
                  <a:cubicBezTo>
                    <a:pt x="2678759" y="757408"/>
                    <a:pt x="2671105" y="765024"/>
                    <a:pt x="2671105" y="773826"/>
                  </a:cubicBezTo>
                  <a:lnTo>
                    <a:pt x="2671105" y="1458745"/>
                  </a:lnTo>
                  <a:cubicBezTo>
                    <a:pt x="2671105" y="1467508"/>
                    <a:pt x="2678721" y="1475163"/>
                    <a:pt x="2687523" y="1475163"/>
                  </a:cubicBezTo>
                  <a:lnTo>
                    <a:pt x="3043698" y="1475163"/>
                  </a:lnTo>
                  <a:cubicBezTo>
                    <a:pt x="3052462" y="1475163"/>
                    <a:pt x="3060116" y="1467547"/>
                    <a:pt x="3060116" y="1458745"/>
                  </a:cubicBezTo>
                  <a:lnTo>
                    <a:pt x="3060116" y="773865"/>
                  </a:lnTo>
                  <a:cubicBezTo>
                    <a:pt x="3060116" y="765102"/>
                    <a:pt x="3052500" y="757447"/>
                    <a:pt x="3043698" y="757447"/>
                  </a:cubicBezTo>
                  <a:lnTo>
                    <a:pt x="2687523" y="757447"/>
                  </a:lnTo>
                  <a:close/>
                  <a:moveTo>
                    <a:pt x="1929547" y="2967350"/>
                  </a:moveTo>
                  <a:lnTo>
                    <a:pt x="1573372" y="2967350"/>
                  </a:lnTo>
                  <a:cubicBezTo>
                    <a:pt x="1461626" y="2967350"/>
                    <a:pt x="1370660" y="2876497"/>
                    <a:pt x="1370660" y="2764667"/>
                  </a:cubicBezTo>
                  <a:lnTo>
                    <a:pt x="1370660" y="2079748"/>
                  </a:lnTo>
                  <a:cubicBezTo>
                    <a:pt x="1370660" y="1967924"/>
                    <a:pt x="1461628" y="1877036"/>
                    <a:pt x="1573372" y="1877036"/>
                  </a:cubicBezTo>
                  <a:lnTo>
                    <a:pt x="1929547" y="1877036"/>
                  </a:lnTo>
                  <a:cubicBezTo>
                    <a:pt x="2041294" y="1877036"/>
                    <a:pt x="2132260" y="1967927"/>
                    <a:pt x="2132260" y="2079748"/>
                  </a:cubicBezTo>
                  <a:lnTo>
                    <a:pt x="2132260" y="2764667"/>
                  </a:lnTo>
                  <a:cubicBezTo>
                    <a:pt x="2132260" y="2876491"/>
                    <a:pt x="2041291" y="2967350"/>
                    <a:pt x="1929547" y="2967350"/>
                  </a:cubicBezTo>
                  <a:close/>
                  <a:moveTo>
                    <a:pt x="1573372" y="2063299"/>
                  </a:moveTo>
                  <a:cubicBezTo>
                    <a:pt x="1564417" y="2063299"/>
                    <a:pt x="1556954" y="2070876"/>
                    <a:pt x="1556954" y="2079755"/>
                  </a:cubicBezTo>
                  <a:lnTo>
                    <a:pt x="1556954" y="2764673"/>
                  </a:lnTo>
                  <a:cubicBezTo>
                    <a:pt x="1556954" y="2773437"/>
                    <a:pt x="1564570" y="2781130"/>
                    <a:pt x="1573372" y="2781130"/>
                  </a:cubicBezTo>
                  <a:lnTo>
                    <a:pt x="1929547" y="2781130"/>
                  </a:lnTo>
                  <a:cubicBezTo>
                    <a:pt x="1938311" y="2781130"/>
                    <a:pt x="1945965" y="2773437"/>
                    <a:pt x="1945965" y="2764673"/>
                  </a:cubicBezTo>
                  <a:lnTo>
                    <a:pt x="1945927" y="2079755"/>
                  </a:lnTo>
                  <a:cubicBezTo>
                    <a:pt x="1945927" y="2070876"/>
                    <a:pt x="1938426" y="2063299"/>
                    <a:pt x="1929509" y="2063299"/>
                  </a:cubicBezTo>
                  <a:close/>
                  <a:moveTo>
                    <a:pt x="3043629" y="2967350"/>
                  </a:moveTo>
                  <a:lnTo>
                    <a:pt x="2687455" y="2967350"/>
                  </a:lnTo>
                  <a:cubicBezTo>
                    <a:pt x="2575708" y="2967350"/>
                    <a:pt x="2484742" y="2876497"/>
                    <a:pt x="2484742" y="2764667"/>
                  </a:cubicBezTo>
                  <a:lnTo>
                    <a:pt x="2484742" y="2079748"/>
                  </a:lnTo>
                  <a:cubicBezTo>
                    <a:pt x="2484742" y="1967924"/>
                    <a:pt x="2575710" y="1877036"/>
                    <a:pt x="2687455" y="1877036"/>
                  </a:cubicBezTo>
                  <a:lnTo>
                    <a:pt x="3043629" y="1877036"/>
                  </a:lnTo>
                  <a:cubicBezTo>
                    <a:pt x="3155376" y="1877036"/>
                    <a:pt x="3246342" y="1967927"/>
                    <a:pt x="3246342" y="2079748"/>
                  </a:cubicBezTo>
                  <a:lnTo>
                    <a:pt x="3246342" y="2764667"/>
                  </a:lnTo>
                  <a:cubicBezTo>
                    <a:pt x="3246380" y="2876491"/>
                    <a:pt x="3155413" y="2967350"/>
                    <a:pt x="3043629" y="2967350"/>
                  </a:cubicBezTo>
                  <a:close/>
                  <a:moveTo>
                    <a:pt x="2687484" y="2063299"/>
                  </a:moveTo>
                  <a:cubicBezTo>
                    <a:pt x="2678529" y="2063299"/>
                    <a:pt x="2671066" y="2070876"/>
                    <a:pt x="2671066" y="2079755"/>
                  </a:cubicBezTo>
                  <a:lnTo>
                    <a:pt x="2671066" y="2764673"/>
                  </a:lnTo>
                  <a:cubicBezTo>
                    <a:pt x="2671066" y="2773437"/>
                    <a:pt x="2678681" y="2781130"/>
                    <a:pt x="2687484" y="2781130"/>
                  </a:cubicBezTo>
                  <a:lnTo>
                    <a:pt x="3043659" y="2781130"/>
                  </a:lnTo>
                  <a:cubicBezTo>
                    <a:pt x="3052423" y="2781130"/>
                    <a:pt x="3060077" y="2773437"/>
                    <a:pt x="3060077" y="2764673"/>
                  </a:cubicBezTo>
                  <a:lnTo>
                    <a:pt x="3060077" y="2079755"/>
                  </a:lnTo>
                  <a:cubicBezTo>
                    <a:pt x="3060077" y="2070876"/>
                    <a:pt x="3052576" y="2063299"/>
                    <a:pt x="3043659" y="2063299"/>
                  </a:cubicBezTo>
                  <a:close/>
                  <a:moveTo>
                    <a:pt x="1929508" y="1661459"/>
                  </a:moveTo>
                  <a:lnTo>
                    <a:pt x="1573333" y="1661459"/>
                  </a:lnTo>
                  <a:cubicBezTo>
                    <a:pt x="1461587" y="1661459"/>
                    <a:pt x="1370620" y="1570491"/>
                    <a:pt x="1370620" y="1458746"/>
                  </a:cubicBezTo>
                  <a:lnTo>
                    <a:pt x="1370620" y="773828"/>
                  </a:lnTo>
                  <a:cubicBezTo>
                    <a:pt x="1370620" y="662082"/>
                    <a:pt x="1461589" y="571116"/>
                    <a:pt x="1573333" y="571116"/>
                  </a:cubicBezTo>
                  <a:lnTo>
                    <a:pt x="1929508" y="571116"/>
                  </a:lnTo>
                  <a:cubicBezTo>
                    <a:pt x="2041254" y="571116"/>
                    <a:pt x="2132221" y="662084"/>
                    <a:pt x="2132221" y="773828"/>
                  </a:cubicBezTo>
                  <a:lnTo>
                    <a:pt x="2132221" y="1458746"/>
                  </a:lnTo>
                  <a:cubicBezTo>
                    <a:pt x="2132221" y="1570493"/>
                    <a:pt x="2041252" y="1661459"/>
                    <a:pt x="1929508" y="1661459"/>
                  </a:cubicBezTo>
                  <a:close/>
                  <a:moveTo>
                    <a:pt x="1573333" y="757369"/>
                  </a:moveTo>
                  <a:cubicBezTo>
                    <a:pt x="1564569" y="757369"/>
                    <a:pt x="1556915" y="764985"/>
                    <a:pt x="1556915" y="773787"/>
                  </a:cubicBezTo>
                  <a:lnTo>
                    <a:pt x="1556915" y="1458705"/>
                  </a:lnTo>
                  <a:cubicBezTo>
                    <a:pt x="1556915" y="1467469"/>
                    <a:pt x="1564531" y="1475123"/>
                    <a:pt x="1573333" y="1475123"/>
                  </a:cubicBezTo>
                  <a:lnTo>
                    <a:pt x="1929508" y="1475123"/>
                  </a:lnTo>
                  <a:cubicBezTo>
                    <a:pt x="1938272" y="1475123"/>
                    <a:pt x="1945926" y="1467508"/>
                    <a:pt x="1945926" y="1458705"/>
                  </a:cubicBezTo>
                  <a:lnTo>
                    <a:pt x="1945888" y="773826"/>
                  </a:lnTo>
                  <a:cubicBezTo>
                    <a:pt x="1945888" y="765062"/>
                    <a:pt x="1938272" y="757408"/>
                    <a:pt x="1929470" y="757408"/>
                  </a:cubicBezTo>
                  <a:lnTo>
                    <a:pt x="1573324" y="757408"/>
                  </a:lnTo>
                  <a:close/>
                  <a:moveTo>
                    <a:pt x="2671495" y="4184606"/>
                  </a:moveTo>
                  <a:lnTo>
                    <a:pt x="2671495" y="3938149"/>
                  </a:lnTo>
                  <a:cubicBezTo>
                    <a:pt x="2671495" y="3916756"/>
                    <a:pt x="2654005" y="3899305"/>
                    <a:pt x="2632651" y="3899305"/>
                  </a:cubicBezTo>
                  <a:lnTo>
                    <a:pt x="2525990" y="3899305"/>
                  </a:lnTo>
                  <a:cubicBezTo>
                    <a:pt x="2504597" y="3899305"/>
                    <a:pt x="2487146" y="3916795"/>
                    <a:pt x="2487146" y="3938149"/>
                  </a:cubicBezTo>
                  <a:lnTo>
                    <a:pt x="2487146" y="4184606"/>
                  </a:lnTo>
                  <a:cubicBezTo>
                    <a:pt x="2487146" y="4205999"/>
                    <a:pt x="2504636" y="4223450"/>
                    <a:pt x="2525990" y="4223450"/>
                  </a:cubicBezTo>
                  <a:lnTo>
                    <a:pt x="2632651" y="4223450"/>
                  </a:lnTo>
                  <a:cubicBezTo>
                    <a:pt x="2653968" y="4223488"/>
                    <a:pt x="2671495" y="4205999"/>
                    <a:pt x="2671495" y="4184606"/>
                  </a:cubicBezTo>
                  <a:close/>
                  <a:moveTo>
                    <a:pt x="2119827" y="4177296"/>
                  </a:moveTo>
                  <a:lnTo>
                    <a:pt x="2119827" y="3945378"/>
                  </a:lnTo>
                  <a:cubicBezTo>
                    <a:pt x="2119827" y="3919966"/>
                    <a:pt x="2099047" y="3899225"/>
                    <a:pt x="2073674" y="3899225"/>
                  </a:cubicBezTo>
                  <a:lnTo>
                    <a:pt x="1981597" y="3899225"/>
                  </a:lnTo>
                  <a:cubicBezTo>
                    <a:pt x="1956185" y="3899225"/>
                    <a:pt x="1935443" y="3920006"/>
                    <a:pt x="1935443" y="3945378"/>
                  </a:cubicBezTo>
                  <a:lnTo>
                    <a:pt x="1935443" y="4177296"/>
                  </a:lnTo>
                  <a:cubicBezTo>
                    <a:pt x="1935443" y="4202708"/>
                    <a:pt x="1956224" y="4223450"/>
                    <a:pt x="1981597" y="4223450"/>
                  </a:cubicBezTo>
                  <a:lnTo>
                    <a:pt x="2073674" y="4223450"/>
                  </a:lnTo>
                  <a:cubicBezTo>
                    <a:pt x="2099086" y="4223488"/>
                    <a:pt x="2119827" y="4202707"/>
                    <a:pt x="2119827" y="4177296"/>
                  </a:cubicBezTo>
                  <a:close/>
                  <a:moveTo>
                    <a:pt x="4040851" y="4705196"/>
                  </a:moveTo>
                  <a:lnTo>
                    <a:pt x="3829027" y="4705196"/>
                  </a:lnTo>
                  <a:lnTo>
                    <a:pt x="3829027" y="438344"/>
                  </a:lnTo>
                  <a:cubicBezTo>
                    <a:pt x="3829027" y="196668"/>
                    <a:pt x="3632399" y="0"/>
                    <a:pt x="3390684" y="0"/>
                  </a:cubicBezTo>
                  <a:lnTo>
                    <a:pt x="1198083" y="0"/>
                  </a:lnTo>
                  <a:cubicBezTo>
                    <a:pt x="956407" y="0"/>
                    <a:pt x="759739" y="196629"/>
                    <a:pt x="759739" y="438344"/>
                  </a:cubicBezTo>
                  <a:lnTo>
                    <a:pt x="759739" y="602710"/>
                  </a:lnTo>
                  <a:cubicBezTo>
                    <a:pt x="518063" y="602710"/>
                    <a:pt x="321395" y="799339"/>
                    <a:pt x="321395" y="1041054"/>
                  </a:cubicBezTo>
                  <a:lnTo>
                    <a:pt x="321395" y="4705186"/>
                  </a:lnTo>
                  <a:lnTo>
                    <a:pt x="109571" y="4705224"/>
                  </a:lnTo>
                  <a:cubicBezTo>
                    <a:pt x="49258" y="4705224"/>
                    <a:pt x="0" y="4754555"/>
                    <a:pt x="0" y="4814796"/>
                  </a:cubicBezTo>
                  <a:cubicBezTo>
                    <a:pt x="0" y="4875109"/>
                    <a:pt x="49331" y="4924367"/>
                    <a:pt x="109571" y="4924367"/>
                  </a:cubicBezTo>
                  <a:lnTo>
                    <a:pt x="1055035" y="4924367"/>
                  </a:lnTo>
                  <a:cubicBezTo>
                    <a:pt x="1100117" y="4925017"/>
                    <a:pt x="1147763" y="4924367"/>
                    <a:pt x="1198053" y="4924367"/>
                  </a:cubicBezTo>
                  <a:lnTo>
                    <a:pt x="3390850" y="4924367"/>
                  </a:lnTo>
                  <a:cubicBezTo>
                    <a:pt x="3441213" y="4924367"/>
                    <a:pt x="3488822" y="4925017"/>
                    <a:pt x="3533869" y="4924367"/>
                  </a:cubicBezTo>
                  <a:lnTo>
                    <a:pt x="4040989" y="4924367"/>
                  </a:lnTo>
                  <a:cubicBezTo>
                    <a:pt x="4101302" y="4924367"/>
                    <a:pt x="4150559" y="4875036"/>
                    <a:pt x="4150559" y="4814796"/>
                  </a:cubicBezTo>
                  <a:cubicBezTo>
                    <a:pt x="4150598" y="4754559"/>
                    <a:pt x="4101268" y="4705224"/>
                    <a:pt x="4040949" y="4705224"/>
                  </a:cubicBezTo>
                  <a:close/>
                  <a:moveTo>
                    <a:pt x="759690" y="4705196"/>
                  </a:moveTo>
                  <a:lnTo>
                    <a:pt x="540518" y="4705196"/>
                  </a:lnTo>
                  <a:lnTo>
                    <a:pt x="540518" y="1040966"/>
                  </a:lnTo>
                  <a:cubicBezTo>
                    <a:pt x="540518" y="920108"/>
                    <a:pt x="638833" y="821794"/>
                    <a:pt x="759690" y="821794"/>
                  </a:cubicBezTo>
                  <a:close/>
                  <a:moveTo>
                    <a:pt x="3060941" y="4673700"/>
                  </a:moveTo>
                  <a:lnTo>
                    <a:pt x="2385164" y="4673700"/>
                  </a:lnTo>
                  <a:lnTo>
                    <a:pt x="2385164" y="3449057"/>
                  </a:lnTo>
                  <a:lnTo>
                    <a:pt x="2934950" y="3449057"/>
                  </a:lnTo>
                  <a:cubicBezTo>
                    <a:pt x="3004449" y="3449057"/>
                    <a:pt x="3060971" y="3505658"/>
                    <a:pt x="3060971" y="3575117"/>
                  </a:cubicBezTo>
                  <a:lnTo>
                    <a:pt x="3060971" y="4673671"/>
                  </a:lnTo>
                  <a:close/>
                  <a:moveTo>
                    <a:pt x="2225352" y="4673700"/>
                  </a:moveTo>
                  <a:lnTo>
                    <a:pt x="1549546" y="4673700"/>
                  </a:lnTo>
                  <a:lnTo>
                    <a:pt x="1549546" y="3575048"/>
                  </a:lnTo>
                  <a:cubicBezTo>
                    <a:pt x="1549546" y="3505588"/>
                    <a:pt x="1606070" y="3448988"/>
                    <a:pt x="1675566" y="3448988"/>
                  </a:cubicBezTo>
                  <a:lnTo>
                    <a:pt x="2225352" y="3448988"/>
                  </a:lnTo>
                  <a:close/>
                  <a:moveTo>
                    <a:pt x="3609885" y="4705196"/>
                  </a:moveTo>
                  <a:lnTo>
                    <a:pt x="3247234" y="4705196"/>
                  </a:lnTo>
                  <a:lnTo>
                    <a:pt x="3247234" y="3575095"/>
                  </a:lnTo>
                  <a:cubicBezTo>
                    <a:pt x="3247234" y="3402920"/>
                    <a:pt x="3107125" y="3262811"/>
                    <a:pt x="2934911" y="3262811"/>
                  </a:cubicBezTo>
                  <a:lnTo>
                    <a:pt x="1675586" y="3262811"/>
                  </a:lnTo>
                  <a:cubicBezTo>
                    <a:pt x="1503372" y="3262811"/>
                    <a:pt x="1363263" y="3402881"/>
                    <a:pt x="1363263" y="3575095"/>
                  </a:cubicBezTo>
                  <a:lnTo>
                    <a:pt x="1363263" y="4705196"/>
                  </a:lnTo>
                  <a:lnTo>
                    <a:pt x="978882" y="4705196"/>
                  </a:lnTo>
                  <a:lnTo>
                    <a:pt x="978882" y="438344"/>
                  </a:lnTo>
                  <a:cubicBezTo>
                    <a:pt x="978882" y="317486"/>
                    <a:pt x="1077196" y="219172"/>
                    <a:pt x="1198053" y="219172"/>
                  </a:cubicBezTo>
                  <a:lnTo>
                    <a:pt x="3390850" y="219172"/>
                  </a:lnTo>
                  <a:cubicBezTo>
                    <a:pt x="3511708" y="219172"/>
                    <a:pt x="3610022" y="317486"/>
                    <a:pt x="3610022" y="438344"/>
                  </a:cubicBezTo>
                  <a:lnTo>
                    <a:pt x="3610022" y="4705196"/>
                  </a:lnTo>
                  <a:close/>
                </a:path>
              </a:pathLst>
            </a:custGeom>
            <a:solidFill>
              <a:schemeClr val="accent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grpSp>
        <p:nvGrpSpPr>
          <p:cNvPr id="76" name="Grupo 75">
            <a:extLst>
              <a:ext uri="{FF2B5EF4-FFF2-40B4-BE49-F238E27FC236}">
                <a16:creationId xmlns:a16="http://schemas.microsoft.com/office/drawing/2014/main" id="{1DC112E2-ED15-D780-7BB5-01CA3B4C3068}"/>
              </a:ext>
            </a:extLst>
          </p:cNvPr>
          <p:cNvGrpSpPr/>
          <p:nvPr/>
        </p:nvGrpSpPr>
        <p:grpSpPr>
          <a:xfrm>
            <a:off x="656504" y="7019470"/>
            <a:ext cx="3008168" cy="1808185"/>
            <a:chOff x="656504" y="4200070"/>
            <a:chExt cx="3008168" cy="1808185"/>
          </a:xfrm>
        </p:grpSpPr>
        <p:sp>
          <p:nvSpPr>
            <p:cNvPr id="77" name="Google Shape;580;g17c3bd401c5_0_178">
              <a:extLst>
                <a:ext uri="{FF2B5EF4-FFF2-40B4-BE49-F238E27FC236}">
                  <a16:creationId xmlns:a16="http://schemas.microsoft.com/office/drawing/2014/main" id="{31A3C2DD-0849-F4FF-7992-5500AF8BC8BA}"/>
                </a:ext>
              </a:extLst>
            </p:cNvPr>
            <p:cNvSpPr txBox="1"/>
            <p:nvPr/>
          </p:nvSpPr>
          <p:spPr>
            <a:xfrm>
              <a:off x="1503613" y="4838734"/>
              <a:ext cx="2161059" cy="1169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manifiestan </a:t>
              </a: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desacuerdo con que ocupen puestos en la policía</a:t>
              </a:r>
            </a:p>
          </p:txBody>
        </p:sp>
        <p:sp>
          <p:nvSpPr>
            <p:cNvPr id="78" name="Google Shape;580;g17c3bd401c5_0_178">
              <a:extLst>
                <a:ext uri="{FF2B5EF4-FFF2-40B4-BE49-F238E27FC236}">
                  <a16:creationId xmlns:a16="http://schemas.microsoft.com/office/drawing/2014/main" id="{3141DB9E-9EC1-98A6-9651-4BE0A26CD3C2}"/>
                </a:ext>
              </a:extLst>
            </p:cNvPr>
            <p:cNvSpPr txBox="1"/>
            <p:nvPr/>
          </p:nvSpPr>
          <p:spPr>
            <a:xfrm>
              <a:off x="1501920" y="4200070"/>
              <a:ext cx="174769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8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25%</a:t>
              </a:r>
              <a:endParaRPr sz="48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grpSp>
          <p:nvGrpSpPr>
            <p:cNvPr id="80" name="Grupo 79">
              <a:extLst>
                <a:ext uri="{FF2B5EF4-FFF2-40B4-BE49-F238E27FC236}">
                  <a16:creationId xmlns:a16="http://schemas.microsoft.com/office/drawing/2014/main" id="{BEE3CBF6-014C-34A5-9176-56F0A3D85214}"/>
                </a:ext>
              </a:extLst>
            </p:cNvPr>
            <p:cNvGrpSpPr/>
            <p:nvPr/>
          </p:nvGrpSpPr>
          <p:grpSpPr>
            <a:xfrm>
              <a:off x="656504" y="4390688"/>
              <a:ext cx="799347" cy="818261"/>
              <a:chOff x="4011697" y="472104"/>
              <a:chExt cx="4142153" cy="4240166"/>
            </a:xfrm>
          </p:grpSpPr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813E944C-5FCB-8CEB-FE95-0F8E84F18149}"/>
                  </a:ext>
                </a:extLst>
              </p:cNvPr>
              <p:cNvSpPr/>
              <p:nvPr/>
            </p:nvSpPr>
            <p:spPr>
              <a:xfrm>
                <a:off x="4494109" y="2143387"/>
                <a:ext cx="3150751" cy="1147006"/>
              </a:xfrm>
              <a:custGeom>
                <a:avLst/>
                <a:gdLst>
                  <a:gd name="connsiteX0" fmla="*/ 2953210 w 3150751"/>
                  <a:gd name="connsiteY0" fmla="*/ 29717 h 1147006"/>
                  <a:gd name="connsiteX1" fmla="*/ 3133115 w 3150751"/>
                  <a:gd name="connsiteY1" fmla="*/ 177742 h 1147006"/>
                  <a:gd name="connsiteX2" fmla="*/ 4496 w 3150751"/>
                  <a:gd name="connsiteY2" fmla="*/ 177742 h 1147006"/>
                  <a:gd name="connsiteX3" fmla="*/ 175681 w 3150751"/>
                  <a:gd name="connsiteY3" fmla="*/ 7938 h 1147006"/>
                  <a:gd name="connsiteX4" fmla="*/ 2953269 w 3150751"/>
                  <a:gd name="connsiteY4" fmla="*/ 29714 h 1147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0751" h="1147006">
                    <a:moveTo>
                      <a:pt x="2953210" y="29717"/>
                    </a:moveTo>
                    <a:cubicBezTo>
                      <a:pt x="3233997" y="-76288"/>
                      <a:pt x="3133115" y="177742"/>
                      <a:pt x="3133115" y="177742"/>
                    </a:cubicBezTo>
                    <a:cubicBezTo>
                      <a:pt x="1448105" y="2358586"/>
                      <a:pt x="4496" y="177742"/>
                      <a:pt x="4496" y="177742"/>
                    </a:cubicBezTo>
                    <a:cubicBezTo>
                      <a:pt x="4496" y="177742"/>
                      <a:pt x="-43725" y="-44222"/>
                      <a:pt x="175681" y="7938"/>
                    </a:cubicBezTo>
                    <a:cubicBezTo>
                      <a:pt x="175643" y="8015"/>
                      <a:pt x="1338504" y="639168"/>
                      <a:pt x="2953269" y="297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46701556-293F-4B21-3511-3696152FAA0E}"/>
                  </a:ext>
                </a:extLst>
              </p:cNvPr>
              <p:cNvSpPr/>
              <p:nvPr/>
            </p:nvSpPr>
            <p:spPr>
              <a:xfrm>
                <a:off x="4885370" y="2509421"/>
                <a:ext cx="2375858" cy="2202849"/>
              </a:xfrm>
              <a:custGeom>
                <a:avLst/>
                <a:gdLst>
                  <a:gd name="connsiteX0" fmla="*/ 298 w 2375858"/>
                  <a:gd name="connsiteY0" fmla="*/ 306 h 2202849"/>
                  <a:gd name="connsiteX1" fmla="*/ 214723 w 2375858"/>
                  <a:gd name="connsiteY1" fmla="*/ 1287745 h 2202849"/>
                  <a:gd name="connsiteX2" fmla="*/ 2145388 w 2375858"/>
                  <a:gd name="connsiteY2" fmla="*/ 1271557 h 2202849"/>
                  <a:gd name="connsiteX3" fmla="*/ 2376156 w 2375858"/>
                  <a:gd name="connsiteY3" fmla="*/ 303 h 2202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5858" h="2202849">
                    <a:moveTo>
                      <a:pt x="298" y="306"/>
                    </a:moveTo>
                    <a:cubicBezTo>
                      <a:pt x="298" y="153"/>
                      <a:pt x="25480" y="768128"/>
                      <a:pt x="214723" y="1287745"/>
                    </a:cubicBezTo>
                    <a:cubicBezTo>
                      <a:pt x="653454" y="2492668"/>
                      <a:pt x="1677617" y="2529262"/>
                      <a:pt x="2145388" y="1271557"/>
                    </a:cubicBezTo>
                    <a:cubicBezTo>
                      <a:pt x="2249673" y="991037"/>
                      <a:pt x="2343781" y="485081"/>
                      <a:pt x="2376156" y="303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29D6550-B50B-158D-29A1-E182BEC66F33}"/>
                  </a:ext>
                </a:extLst>
              </p:cNvPr>
              <p:cNvSpPr/>
              <p:nvPr/>
            </p:nvSpPr>
            <p:spPr>
              <a:xfrm>
                <a:off x="4011697" y="472104"/>
                <a:ext cx="4142153" cy="1845726"/>
              </a:xfrm>
              <a:custGeom>
                <a:avLst/>
                <a:gdLst>
                  <a:gd name="connsiteX0" fmla="*/ 3849846 w 4142153"/>
                  <a:gd name="connsiteY0" fmla="*/ 464443 h 1845726"/>
                  <a:gd name="connsiteX1" fmla="*/ 2071175 w 4142153"/>
                  <a:gd name="connsiteY1" fmla="*/ 0 h 1845726"/>
                  <a:gd name="connsiteX2" fmla="*/ 315919 w 4142153"/>
                  <a:gd name="connsiteY2" fmla="*/ 464443 h 1845726"/>
                  <a:gd name="connsiteX3" fmla="*/ 0 w 4142153"/>
                  <a:gd name="connsiteY3" fmla="*/ 998388 h 1845726"/>
                  <a:gd name="connsiteX4" fmla="*/ 304290 w 4142153"/>
                  <a:gd name="connsiteY4" fmla="*/ 1567122 h 1845726"/>
                  <a:gd name="connsiteX5" fmla="*/ 596783 w 4142153"/>
                  <a:gd name="connsiteY5" fmla="*/ 1567122 h 1845726"/>
                  <a:gd name="connsiteX6" fmla="*/ 3545331 w 4142153"/>
                  <a:gd name="connsiteY6" fmla="*/ 1567122 h 1845726"/>
                  <a:gd name="connsiteX7" fmla="*/ 3861289 w 4142153"/>
                  <a:gd name="connsiteY7" fmla="*/ 1567122 h 1845726"/>
                  <a:gd name="connsiteX8" fmla="*/ 4142154 w 4142153"/>
                  <a:gd name="connsiteY8" fmla="*/ 975080 h 1845726"/>
                  <a:gd name="connsiteX9" fmla="*/ 2090181 w 4142153"/>
                  <a:gd name="connsiteY9" fmla="*/ 1165968 h 1845726"/>
                  <a:gd name="connsiteX10" fmla="*/ 1719310 w 4142153"/>
                  <a:gd name="connsiteY10" fmla="*/ 681391 h 1845726"/>
                  <a:gd name="connsiteX11" fmla="*/ 2107679 w 4142153"/>
                  <a:gd name="connsiteY11" fmla="*/ 558506 h 1845726"/>
                  <a:gd name="connsiteX12" fmla="*/ 2488425 w 4142153"/>
                  <a:gd name="connsiteY12" fmla="*/ 680852 h 1845726"/>
                  <a:gd name="connsiteX13" fmla="*/ 2090191 w 4142153"/>
                  <a:gd name="connsiteY13" fmla="*/ 1165968 h 1845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42153" h="1845726">
                    <a:moveTo>
                      <a:pt x="3849846" y="464443"/>
                    </a:moveTo>
                    <a:lnTo>
                      <a:pt x="2071175" y="0"/>
                    </a:lnTo>
                    <a:lnTo>
                      <a:pt x="315919" y="464443"/>
                    </a:lnTo>
                    <a:lnTo>
                      <a:pt x="0" y="998388"/>
                    </a:lnTo>
                    <a:lnTo>
                      <a:pt x="304290" y="1567122"/>
                    </a:lnTo>
                    <a:lnTo>
                      <a:pt x="596783" y="1567122"/>
                    </a:lnTo>
                    <a:cubicBezTo>
                      <a:pt x="596745" y="1567122"/>
                      <a:pt x="1919299" y="2193982"/>
                      <a:pt x="3545331" y="1567122"/>
                    </a:cubicBezTo>
                    <a:lnTo>
                      <a:pt x="3861289" y="1567122"/>
                    </a:lnTo>
                    <a:lnTo>
                      <a:pt x="4142154" y="975080"/>
                    </a:lnTo>
                    <a:close/>
                    <a:moveTo>
                      <a:pt x="2090181" y="1165968"/>
                    </a:moveTo>
                    <a:cubicBezTo>
                      <a:pt x="1931781" y="1165088"/>
                      <a:pt x="1719310" y="681391"/>
                      <a:pt x="1719310" y="681391"/>
                    </a:cubicBezTo>
                    <a:lnTo>
                      <a:pt x="2107679" y="558506"/>
                    </a:lnTo>
                    <a:lnTo>
                      <a:pt x="2488425" y="680852"/>
                    </a:lnTo>
                    <a:cubicBezTo>
                      <a:pt x="2488387" y="680929"/>
                      <a:pt x="2253372" y="1166840"/>
                      <a:pt x="2090191" y="116596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90" name="Grupo 89">
            <a:extLst>
              <a:ext uri="{FF2B5EF4-FFF2-40B4-BE49-F238E27FC236}">
                <a16:creationId xmlns:a16="http://schemas.microsoft.com/office/drawing/2014/main" id="{89B0461E-2ED6-6A99-4610-E94213702E47}"/>
              </a:ext>
            </a:extLst>
          </p:cNvPr>
          <p:cNvGrpSpPr/>
          <p:nvPr/>
        </p:nvGrpSpPr>
        <p:grpSpPr>
          <a:xfrm>
            <a:off x="3792538" y="7028512"/>
            <a:ext cx="3179763" cy="1787403"/>
            <a:chOff x="3792538" y="4209112"/>
            <a:chExt cx="3179763" cy="1787403"/>
          </a:xfrm>
        </p:grpSpPr>
        <p:sp>
          <p:nvSpPr>
            <p:cNvPr id="91" name="Google Shape;580;g17c3bd401c5_0_178">
              <a:extLst>
                <a:ext uri="{FF2B5EF4-FFF2-40B4-BE49-F238E27FC236}">
                  <a16:creationId xmlns:a16="http://schemas.microsoft.com/office/drawing/2014/main" id="{42FAE7D1-4813-C681-ED42-FC8CDFD2D77E}"/>
                </a:ext>
              </a:extLst>
            </p:cNvPr>
            <p:cNvSpPr txBox="1"/>
            <p:nvPr/>
          </p:nvSpPr>
          <p:spPr>
            <a:xfrm>
              <a:off x="4701835" y="4826994"/>
              <a:ext cx="2270466" cy="1169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Rechazan que puedan desempeñar un puesto en la alcaldía</a:t>
              </a:r>
              <a:endParaRPr lang="es-ES"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sp>
          <p:nvSpPr>
            <p:cNvPr id="92" name="Google Shape;580;g17c3bd401c5_0_178">
              <a:extLst>
                <a:ext uri="{FF2B5EF4-FFF2-40B4-BE49-F238E27FC236}">
                  <a16:creationId xmlns:a16="http://schemas.microsoft.com/office/drawing/2014/main" id="{C0D591EE-14FE-A1D1-82F2-A059D7FFF707}"/>
                </a:ext>
              </a:extLst>
            </p:cNvPr>
            <p:cNvSpPr txBox="1"/>
            <p:nvPr/>
          </p:nvSpPr>
          <p:spPr>
            <a:xfrm>
              <a:off x="4700141" y="4209112"/>
              <a:ext cx="174769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8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30%</a:t>
              </a:r>
              <a:endParaRPr sz="48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grpSp>
          <p:nvGrpSpPr>
            <p:cNvPr id="93" name="Grupo 92">
              <a:extLst>
                <a:ext uri="{FF2B5EF4-FFF2-40B4-BE49-F238E27FC236}">
                  <a16:creationId xmlns:a16="http://schemas.microsoft.com/office/drawing/2014/main" id="{4FDB3A40-AED0-7FD0-31EF-E978FCE2BCEA}"/>
                </a:ext>
              </a:extLst>
            </p:cNvPr>
            <p:cNvGrpSpPr/>
            <p:nvPr/>
          </p:nvGrpSpPr>
          <p:grpSpPr>
            <a:xfrm>
              <a:off x="3792538" y="4400550"/>
              <a:ext cx="917852" cy="860494"/>
              <a:chOff x="3352812" y="171398"/>
              <a:chExt cx="5486400" cy="5143545"/>
            </a:xfrm>
          </p:grpSpPr>
          <p:sp>
            <p:nvSpPr>
              <p:cNvPr id="94" name="Forma libre: forma 93">
                <a:extLst>
                  <a:ext uri="{FF2B5EF4-FFF2-40B4-BE49-F238E27FC236}">
                    <a16:creationId xmlns:a16="http://schemas.microsoft.com/office/drawing/2014/main" id="{6A4DC165-5FE0-A92F-499A-7A31B8C7A755}"/>
                  </a:ext>
                </a:extLst>
              </p:cNvPr>
              <p:cNvSpPr/>
              <p:nvPr/>
            </p:nvSpPr>
            <p:spPr>
              <a:xfrm>
                <a:off x="5795964" y="1668986"/>
                <a:ext cx="600069" cy="600038"/>
              </a:xfrm>
              <a:custGeom>
                <a:avLst/>
                <a:gdLst>
                  <a:gd name="connsiteX0" fmla="*/ 300035 w 600069"/>
                  <a:gd name="connsiteY0" fmla="*/ 600032 h 600038"/>
                  <a:gd name="connsiteX1" fmla="*/ 512163 w 600069"/>
                  <a:gd name="connsiteY1" fmla="*/ 512163 h 600038"/>
                  <a:gd name="connsiteX2" fmla="*/ 600070 w 600069"/>
                  <a:gd name="connsiteY2" fmla="*/ 299996 h 600038"/>
                  <a:gd name="connsiteX3" fmla="*/ 512163 w 600069"/>
                  <a:gd name="connsiteY3" fmla="*/ 87869 h 600038"/>
                  <a:gd name="connsiteX4" fmla="*/ 300035 w 600069"/>
                  <a:gd name="connsiteY4" fmla="*/ 0 h 600038"/>
                  <a:gd name="connsiteX5" fmla="*/ 87868 w 600069"/>
                  <a:gd name="connsiteY5" fmla="*/ 87869 h 600038"/>
                  <a:gd name="connsiteX6" fmla="*/ 0 w 600069"/>
                  <a:gd name="connsiteY6" fmla="*/ 300036 h 600038"/>
                  <a:gd name="connsiteX7" fmla="*/ 87983 w 600069"/>
                  <a:gd name="connsiteY7" fmla="*/ 512055 h 600038"/>
                  <a:gd name="connsiteX8" fmla="*/ 300042 w 600069"/>
                  <a:gd name="connsiteY8" fmla="*/ 600039 h 600038"/>
                  <a:gd name="connsiteX9" fmla="*/ 300035 w 600069"/>
                  <a:gd name="connsiteY9" fmla="*/ 171407 h 600038"/>
                  <a:gd name="connsiteX10" fmla="*/ 300035 w 600069"/>
                  <a:gd name="connsiteY10" fmla="*/ 171445 h 600038"/>
                  <a:gd name="connsiteX11" fmla="*/ 418826 w 600069"/>
                  <a:gd name="connsiteY11" fmla="*/ 250818 h 600038"/>
                  <a:gd name="connsiteX12" fmla="*/ 390965 w 600069"/>
                  <a:gd name="connsiteY12" fmla="*/ 390927 h 600038"/>
                  <a:gd name="connsiteX13" fmla="*/ 250816 w 600069"/>
                  <a:gd name="connsiteY13" fmla="*/ 418826 h 600038"/>
                  <a:gd name="connsiteX14" fmla="*/ 171444 w 600069"/>
                  <a:gd name="connsiteY14" fmla="*/ 300036 h 600038"/>
                  <a:gd name="connsiteX15" fmla="*/ 300032 w 600069"/>
                  <a:gd name="connsiteY15" fmla="*/ 171448 h 6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00069" h="600038">
                    <a:moveTo>
                      <a:pt x="300035" y="600032"/>
                    </a:moveTo>
                    <a:cubicBezTo>
                      <a:pt x="379599" y="600032"/>
                      <a:pt x="455908" y="568420"/>
                      <a:pt x="512163" y="512163"/>
                    </a:cubicBezTo>
                    <a:cubicBezTo>
                      <a:pt x="568459" y="455906"/>
                      <a:pt x="600070" y="379598"/>
                      <a:pt x="600070" y="299996"/>
                    </a:cubicBezTo>
                    <a:cubicBezTo>
                      <a:pt x="600032" y="220433"/>
                      <a:pt x="568420" y="144124"/>
                      <a:pt x="512163" y="87869"/>
                    </a:cubicBezTo>
                    <a:cubicBezTo>
                      <a:pt x="455906" y="31611"/>
                      <a:pt x="379598" y="0"/>
                      <a:pt x="300035" y="0"/>
                    </a:cubicBezTo>
                    <a:cubicBezTo>
                      <a:pt x="220434" y="0"/>
                      <a:pt x="144124" y="31611"/>
                      <a:pt x="87868" y="87869"/>
                    </a:cubicBezTo>
                    <a:cubicBezTo>
                      <a:pt x="31611" y="144126"/>
                      <a:pt x="0" y="220434"/>
                      <a:pt x="0" y="300036"/>
                    </a:cubicBezTo>
                    <a:cubicBezTo>
                      <a:pt x="77" y="379561"/>
                      <a:pt x="31726" y="455830"/>
                      <a:pt x="87983" y="512055"/>
                    </a:cubicBezTo>
                    <a:cubicBezTo>
                      <a:pt x="144240" y="568313"/>
                      <a:pt x="220470" y="599962"/>
                      <a:pt x="300042" y="600039"/>
                    </a:cubicBezTo>
                    <a:close/>
                    <a:moveTo>
                      <a:pt x="300035" y="171407"/>
                    </a:moveTo>
                    <a:lnTo>
                      <a:pt x="300035" y="171445"/>
                    </a:lnTo>
                    <a:cubicBezTo>
                      <a:pt x="352044" y="171445"/>
                      <a:pt x="398928" y="202750"/>
                      <a:pt x="418826" y="250818"/>
                    </a:cubicBezTo>
                    <a:cubicBezTo>
                      <a:pt x="438726" y="298846"/>
                      <a:pt x="427743" y="354148"/>
                      <a:pt x="390965" y="390927"/>
                    </a:cubicBezTo>
                    <a:cubicBezTo>
                      <a:pt x="354187" y="427705"/>
                      <a:pt x="298887" y="438726"/>
                      <a:pt x="250816" y="418826"/>
                    </a:cubicBezTo>
                    <a:cubicBezTo>
                      <a:pt x="202788" y="398926"/>
                      <a:pt x="171444" y="352007"/>
                      <a:pt x="171444" y="300036"/>
                    </a:cubicBezTo>
                    <a:cubicBezTo>
                      <a:pt x="171521" y="229045"/>
                      <a:pt x="229041" y="171527"/>
                      <a:pt x="300032" y="17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5" name="Forma libre: forma 94">
                <a:extLst>
                  <a:ext uri="{FF2B5EF4-FFF2-40B4-BE49-F238E27FC236}">
                    <a16:creationId xmlns:a16="http://schemas.microsoft.com/office/drawing/2014/main" id="{80F564DC-0BD9-3776-3DA8-D35CC7F23806}"/>
                  </a:ext>
                </a:extLst>
              </p:cNvPr>
              <p:cNvSpPr/>
              <p:nvPr/>
            </p:nvSpPr>
            <p:spPr>
              <a:xfrm>
                <a:off x="4081222" y="30431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6" name="Forma libre: forma 95">
                <a:extLst>
                  <a:ext uri="{FF2B5EF4-FFF2-40B4-BE49-F238E27FC236}">
                    <a16:creationId xmlns:a16="http://schemas.microsoft.com/office/drawing/2014/main" id="{8BF67228-2524-E8AD-7CB3-FFBF9AD5BF74}"/>
                  </a:ext>
                </a:extLst>
              </p:cNvPr>
              <p:cNvSpPr/>
              <p:nvPr/>
            </p:nvSpPr>
            <p:spPr>
              <a:xfrm>
                <a:off x="4081222" y="33860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7" name="Forma libre: forma 96">
                <a:extLst>
                  <a:ext uri="{FF2B5EF4-FFF2-40B4-BE49-F238E27FC236}">
                    <a16:creationId xmlns:a16="http://schemas.microsoft.com/office/drawing/2014/main" id="{13B8F0F5-C757-29EC-B6B2-F6E3704EE9B2}"/>
                  </a:ext>
                </a:extLst>
              </p:cNvPr>
              <p:cNvSpPr/>
              <p:nvPr/>
            </p:nvSpPr>
            <p:spPr>
              <a:xfrm>
                <a:off x="4081222" y="37289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8" name="Forma libre: forma 97">
                <a:extLst>
                  <a:ext uri="{FF2B5EF4-FFF2-40B4-BE49-F238E27FC236}">
                    <a16:creationId xmlns:a16="http://schemas.microsoft.com/office/drawing/2014/main" id="{36082213-43A9-8383-9D95-AF26C2F7CDF1}"/>
                  </a:ext>
                </a:extLst>
              </p:cNvPr>
              <p:cNvSpPr/>
              <p:nvPr/>
            </p:nvSpPr>
            <p:spPr>
              <a:xfrm>
                <a:off x="4081222" y="40718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9" name="Forma libre: forma 98">
                <a:extLst>
                  <a:ext uri="{FF2B5EF4-FFF2-40B4-BE49-F238E27FC236}">
                    <a16:creationId xmlns:a16="http://schemas.microsoft.com/office/drawing/2014/main" id="{0397CB78-1152-21F4-DA67-FAFA9FFC09F2}"/>
                  </a:ext>
                </a:extLst>
              </p:cNvPr>
              <p:cNvSpPr/>
              <p:nvPr/>
            </p:nvSpPr>
            <p:spPr>
              <a:xfrm>
                <a:off x="7769748" y="30431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0" name="Forma libre: forma 99">
                <a:extLst>
                  <a:ext uri="{FF2B5EF4-FFF2-40B4-BE49-F238E27FC236}">
                    <a16:creationId xmlns:a16="http://schemas.microsoft.com/office/drawing/2014/main" id="{048C1A40-D62D-E141-9F46-010CD559601E}"/>
                  </a:ext>
                </a:extLst>
              </p:cNvPr>
              <p:cNvSpPr/>
              <p:nvPr/>
            </p:nvSpPr>
            <p:spPr>
              <a:xfrm>
                <a:off x="7769748" y="33860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1" name="Forma libre: forma 100">
                <a:extLst>
                  <a:ext uri="{FF2B5EF4-FFF2-40B4-BE49-F238E27FC236}">
                    <a16:creationId xmlns:a16="http://schemas.microsoft.com/office/drawing/2014/main" id="{F9323DED-4CE5-9EE1-4597-878A124CC841}"/>
                  </a:ext>
                </a:extLst>
              </p:cNvPr>
              <p:cNvSpPr/>
              <p:nvPr/>
            </p:nvSpPr>
            <p:spPr>
              <a:xfrm>
                <a:off x="7769748" y="37289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2" name="Forma libre: forma 101">
                <a:extLst>
                  <a:ext uri="{FF2B5EF4-FFF2-40B4-BE49-F238E27FC236}">
                    <a16:creationId xmlns:a16="http://schemas.microsoft.com/office/drawing/2014/main" id="{2D152C85-AB88-E81F-B6B2-23C2852A5D2F}"/>
                  </a:ext>
                </a:extLst>
              </p:cNvPr>
              <p:cNvSpPr/>
              <p:nvPr/>
            </p:nvSpPr>
            <p:spPr>
              <a:xfrm>
                <a:off x="7769748" y="40718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3" name="Forma libre: forma 102">
                <a:extLst>
                  <a:ext uri="{FF2B5EF4-FFF2-40B4-BE49-F238E27FC236}">
                    <a16:creationId xmlns:a16="http://schemas.microsoft.com/office/drawing/2014/main" id="{61F81E23-6F70-1AF6-1D50-F330C2EC598F}"/>
                  </a:ext>
                </a:extLst>
              </p:cNvPr>
              <p:cNvSpPr/>
              <p:nvPr/>
            </p:nvSpPr>
            <p:spPr>
              <a:xfrm>
                <a:off x="5024295" y="27002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0 w 343282"/>
                  <a:gd name="connsiteY7" fmla="*/ 146421 h 171450"/>
                  <a:gd name="connsiteX8" fmla="*/ 343282 w 343282"/>
                  <a:gd name="connsiteY8" fmla="*/ 85725 h 171450"/>
                  <a:gd name="connsiteX9" fmla="*/ 318100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5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5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4" name="Forma libre: forma 103">
                <a:extLst>
                  <a:ext uri="{FF2B5EF4-FFF2-40B4-BE49-F238E27FC236}">
                    <a16:creationId xmlns:a16="http://schemas.microsoft.com/office/drawing/2014/main" id="{E1E79C99-BA82-CB52-0188-36623C3C9087}"/>
                  </a:ext>
                </a:extLst>
              </p:cNvPr>
              <p:cNvSpPr/>
              <p:nvPr/>
            </p:nvSpPr>
            <p:spPr>
              <a:xfrm>
                <a:off x="6824422" y="27002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1 w 343282"/>
                  <a:gd name="connsiteY2" fmla="*/ 146421 h 171450"/>
                  <a:gd name="connsiteX3" fmla="*/ 343282 w 343282"/>
                  <a:gd name="connsiteY3" fmla="*/ 85725 h 171450"/>
                  <a:gd name="connsiteX4" fmla="*/ 318101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5" name="Forma libre: forma 104">
                <a:extLst>
                  <a:ext uri="{FF2B5EF4-FFF2-40B4-BE49-F238E27FC236}">
                    <a16:creationId xmlns:a16="http://schemas.microsoft.com/office/drawing/2014/main" id="{CE97C838-D390-FF0B-DD69-10185E24F58D}"/>
                  </a:ext>
                </a:extLst>
              </p:cNvPr>
              <p:cNvSpPr/>
              <p:nvPr/>
            </p:nvSpPr>
            <p:spPr>
              <a:xfrm>
                <a:off x="3352812" y="171398"/>
                <a:ext cx="5486400" cy="5143545"/>
              </a:xfrm>
              <a:custGeom>
                <a:avLst/>
                <a:gdLst>
                  <a:gd name="connsiteX0" fmla="*/ 5314938 w 5486400"/>
                  <a:gd name="connsiteY0" fmla="*/ 4644192 h 5143545"/>
                  <a:gd name="connsiteX1" fmla="*/ 5314938 w 5486400"/>
                  <a:gd name="connsiteY1" fmla="*/ 4543506 h 5143545"/>
                  <a:gd name="connsiteX2" fmla="*/ 5186311 w 5486400"/>
                  <a:gd name="connsiteY2" fmla="*/ 4321121 h 5143545"/>
                  <a:gd name="connsiteX3" fmla="*/ 5186349 w 5486400"/>
                  <a:gd name="connsiteY3" fmla="*/ 2890542 h 5143545"/>
                  <a:gd name="connsiteX4" fmla="*/ 5308275 w 5486400"/>
                  <a:gd name="connsiteY4" fmla="*/ 2838457 h 5143545"/>
                  <a:gd name="connsiteX5" fmla="*/ 5357797 w 5486400"/>
                  <a:gd name="connsiteY5" fmla="*/ 2715453 h 5143545"/>
                  <a:gd name="connsiteX6" fmla="*/ 5357797 w 5486400"/>
                  <a:gd name="connsiteY6" fmla="*/ 2536773 h 5143545"/>
                  <a:gd name="connsiteX7" fmla="*/ 5308275 w 5486400"/>
                  <a:gd name="connsiteY7" fmla="*/ 2413770 h 5143545"/>
                  <a:gd name="connsiteX8" fmla="*/ 5186349 w 5486400"/>
                  <a:gd name="connsiteY8" fmla="*/ 2361684 h 5143545"/>
                  <a:gd name="connsiteX9" fmla="*/ 4329099 w 5486400"/>
                  <a:gd name="connsiteY9" fmla="*/ 2361608 h 5143545"/>
                  <a:gd name="connsiteX10" fmla="*/ 4329099 w 5486400"/>
                  <a:gd name="connsiteY10" fmla="*/ 2533058 h 5143545"/>
                  <a:gd name="connsiteX11" fmla="*/ 5186349 w 5486400"/>
                  <a:gd name="connsiteY11" fmla="*/ 2533134 h 5143545"/>
                  <a:gd name="connsiteX12" fmla="*/ 5186349 w 5486400"/>
                  <a:gd name="connsiteY12" fmla="*/ 2719084 h 5143545"/>
                  <a:gd name="connsiteX13" fmla="*/ 5100586 w 5486400"/>
                  <a:gd name="connsiteY13" fmla="*/ 2719084 h 5143545"/>
                  <a:gd name="connsiteX14" fmla="*/ 5014861 w 5486400"/>
                  <a:gd name="connsiteY14" fmla="*/ 2804809 h 5143545"/>
                  <a:gd name="connsiteX15" fmla="*/ 5014861 w 5486400"/>
                  <a:gd name="connsiteY15" fmla="*/ 4286333 h 5143545"/>
                  <a:gd name="connsiteX16" fmla="*/ 4157650 w 5486400"/>
                  <a:gd name="connsiteY16" fmla="*/ 4286295 h 5143545"/>
                  <a:gd name="connsiteX17" fmla="*/ 4157650 w 5486400"/>
                  <a:gd name="connsiteY17" fmla="*/ 2176480 h 5143545"/>
                  <a:gd name="connsiteX18" fmla="*/ 4157650 w 5486400"/>
                  <a:gd name="connsiteY18" fmla="*/ 2176519 h 5143545"/>
                  <a:gd name="connsiteX19" fmla="*/ 4082411 w 5486400"/>
                  <a:gd name="connsiteY19" fmla="*/ 1994311 h 5143545"/>
                  <a:gd name="connsiteX20" fmla="*/ 3900478 w 5486400"/>
                  <a:gd name="connsiteY20" fmla="*/ 1918498 h 5143545"/>
                  <a:gd name="connsiteX21" fmla="*/ 3511159 w 5486400"/>
                  <a:gd name="connsiteY21" fmla="*/ 1918498 h 5143545"/>
                  <a:gd name="connsiteX22" fmla="*/ 3514718 w 5486400"/>
                  <a:gd name="connsiteY22" fmla="*/ 1846321 h 5143545"/>
                  <a:gd name="connsiteX23" fmla="*/ 3514718 w 5486400"/>
                  <a:gd name="connsiteY23" fmla="*/ 1846359 h 5143545"/>
                  <a:gd name="connsiteX24" fmla="*/ 3318472 w 5486400"/>
                  <a:gd name="connsiteY24" fmla="*/ 1330863 h 5143545"/>
                  <a:gd name="connsiteX25" fmla="*/ 2828918 w 5486400"/>
                  <a:gd name="connsiteY25" fmla="*/ 1076676 h 5143545"/>
                  <a:gd name="connsiteX26" fmla="*/ 2828918 w 5486400"/>
                  <a:gd name="connsiteY26" fmla="*/ 664088 h 5143545"/>
                  <a:gd name="connsiteX27" fmla="*/ 3003317 w 5486400"/>
                  <a:gd name="connsiteY27" fmla="*/ 700981 h 5143545"/>
                  <a:gd name="connsiteX28" fmla="*/ 3218854 w 5486400"/>
                  <a:gd name="connsiteY28" fmla="*/ 771704 h 5143545"/>
                  <a:gd name="connsiteX29" fmla="*/ 3428993 w 5486400"/>
                  <a:gd name="connsiteY29" fmla="*/ 625129 h 5143545"/>
                  <a:gd name="connsiteX30" fmla="*/ 3428993 w 5486400"/>
                  <a:gd name="connsiteY30" fmla="*/ 146598 h 5143545"/>
                  <a:gd name="connsiteX31" fmla="*/ 3375033 w 5486400"/>
                  <a:gd name="connsiteY31" fmla="*/ 66996 h 5143545"/>
                  <a:gd name="connsiteX32" fmla="*/ 3281118 w 5486400"/>
                  <a:gd name="connsiteY32" fmla="*/ 87547 h 5143545"/>
                  <a:gd name="connsiteX33" fmla="*/ 3083187 w 5486400"/>
                  <a:gd name="connsiteY33" fmla="*/ 70708 h 5143545"/>
                  <a:gd name="connsiteX34" fmla="*/ 2681082 w 5486400"/>
                  <a:gd name="connsiteY34" fmla="*/ 87547 h 5143545"/>
                  <a:gd name="connsiteX35" fmla="*/ 2681044 w 5486400"/>
                  <a:gd name="connsiteY35" fmla="*/ 87547 h 5143545"/>
                  <a:gd name="connsiteX36" fmla="*/ 2657470 w 5486400"/>
                  <a:gd name="connsiteY36" fmla="*/ 146598 h 5143545"/>
                  <a:gd name="connsiteX37" fmla="*/ 2657470 w 5486400"/>
                  <a:gd name="connsiteY37" fmla="*/ 1076680 h 5143545"/>
                  <a:gd name="connsiteX38" fmla="*/ 2167917 w 5486400"/>
                  <a:gd name="connsiteY38" fmla="*/ 1330827 h 5143545"/>
                  <a:gd name="connsiteX39" fmla="*/ 1971670 w 5486400"/>
                  <a:gd name="connsiteY39" fmla="*/ 1846363 h 5143545"/>
                  <a:gd name="connsiteX40" fmla="*/ 1975229 w 5486400"/>
                  <a:gd name="connsiteY40" fmla="*/ 1918540 h 5143545"/>
                  <a:gd name="connsiteX41" fmla="*/ 1585910 w 5486400"/>
                  <a:gd name="connsiteY41" fmla="*/ 1918502 h 5143545"/>
                  <a:gd name="connsiteX42" fmla="*/ 1403978 w 5486400"/>
                  <a:gd name="connsiteY42" fmla="*/ 1994315 h 5143545"/>
                  <a:gd name="connsiteX43" fmla="*/ 1328738 w 5486400"/>
                  <a:gd name="connsiteY43" fmla="*/ 2176483 h 5143545"/>
                  <a:gd name="connsiteX44" fmla="*/ 1328738 w 5486400"/>
                  <a:gd name="connsiteY44" fmla="*/ 4286298 h 5143545"/>
                  <a:gd name="connsiteX45" fmla="*/ 471567 w 5486400"/>
                  <a:gd name="connsiteY45" fmla="*/ 4286298 h 5143545"/>
                  <a:gd name="connsiteX46" fmla="*/ 471567 w 5486400"/>
                  <a:gd name="connsiteY46" fmla="*/ 2804774 h 5143545"/>
                  <a:gd name="connsiteX47" fmla="*/ 385842 w 5486400"/>
                  <a:gd name="connsiteY47" fmla="*/ 2719049 h 5143545"/>
                  <a:gd name="connsiteX48" fmla="*/ 300040 w 5486400"/>
                  <a:gd name="connsiteY48" fmla="*/ 2715413 h 5143545"/>
                  <a:gd name="connsiteX49" fmla="*/ 300040 w 5486400"/>
                  <a:gd name="connsiteY49" fmla="*/ 2533098 h 5143545"/>
                  <a:gd name="connsiteX50" fmla="*/ 1157290 w 5486400"/>
                  <a:gd name="connsiteY50" fmla="*/ 2533022 h 5143545"/>
                  <a:gd name="connsiteX51" fmla="*/ 1157290 w 5486400"/>
                  <a:gd name="connsiteY51" fmla="*/ 2361572 h 5143545"/>
                  <a:gd name="connsiteX52" fmla="*/ 300040 w 5486400"/>
                  <a:gd name="connsiteY52" fmla="*/ 2361648 h 5143545"/>
                  <a:gd name="connsiteX53" fmla="*/ 178115 w 5486400"/>
                  <a:gd name="connsiteY53" fmla="*/ 2413734 h 5143545"/>
                  <a:gd name="connsiteX54" fmla="*/ 128593 w 5486400"/>
                  <a:gd name="connsiteY54" fmla="*/ 2536737 h 5143545"/>
                  <a:gd name="connsiteX55" fmla="*/ 128593 w 5486400"/>
                  <a:gd name="connsiteY55" fmla="*/ 2715456 h 5143545"/>
                  <a:gd name="connsiteX56" fmla="*/ 128593 w 5486400"/>
                  <a:gd name="connsiteY56" fmla="*/ 2715418 h 5143545"/>
                  <a:gd name="connsiteX57" fmla="*/ 178115 w 5486400"/>
                  <a:gd name="connsiteY57" fmla="*/ 2838421 h 5143545"/>
                  <a:gd name="connsiteX58" fmla="*/ 300040 w 5486400"/>
                  <a:gd name="connsiteY58" fmla="*/ 2890507 h 5143545"/>
                  <a:gd name="connsiteX59" fmla="*/ 300117 w 5486400"/>
                  <a:gd name="connsiteY59" fmla="*/ 4321086 h 5143545"/>
                  <a:gd name="connsiteX60" fmla="*/ 171451 w 5486400"/>
                  <a:gd name="connsiteY60" fmla="*/ 4543510 h 5143545"/>
                  <a:gd name="connsiteX61" fmla="*/ 171451 w 5486400"/>
                  <a:gd name="connsiteY61" fmla="*/ 4644196 h 5143545"/>
                  <a:gd name="connsiteX62" fmla="*/ 47302 w 5486400"/>
                  <a:gd name="connsiteY62" fmla="*/ 4738110 h 5143545"/>
                  <a:gd name="connsiteX63" fmla="*/ 0 w 5486400"/>
                  <a:gd name="connsiteY63" fmla="*/ 4886370 h 5143545"/>
                  <a:gd name="connsiteX64" fmla="*/ 0 w 5486400"/>
                  <a:gd name="connsiteY64" fmla="*/ 5057820 h 5143545"/>
                  <a:gd name="connsiteX65" fmla="*/ 85725 w 5486400"/>
                  <a:gd name="connsiteY65" fmla="*/ 5143545 h 5143545"/>
                  <a:gd name="connsiteX66" fmla="*/ 5400675 w 5486400"/>
                  <a:gd name="connsiteY66" fmla="*/ 5143545 h 5143545"/>
                  <a:gd name="connsiteX67" fmla="*/ 5486400 w 5486400"/>
                  <a:gd name="connsiteY67" fmla="*/ 5057820 h 5143545"/>
                  <a:gd name="connsiteX68" fmla="*/ 5486400 w 5486400"/>
                  <a:gd name="connsiteY68" fmla="*/ 4886370 h 5143545"/>
                  <a:gd name="connsiteX69" fmla="*/ 5439098 w 5486400"/>
                  <a:gd name="connsiteY69" fmla="*/ 4738110 h 5143545"/>
                  <a:gd name="connsiteX70" fmla="*/ 5314949 w 5486400"/>
                  <a:gd name="connsiteY70" fmla="*/ 4644196 h 5143545"/>
                  <a:gd name="connsiteX71" fmla="*/ 342888 w 5486400"/>
                  <a:gd name="connsiteY71" fmla="*/ 4543506 h 5143545"/>
                  <a:gd name="connsiteX72" fmla="*/ 428613 w 5486400"/>
                  <a:gd name="connsiteY72" fmla="*/ 4457781 h 5143545"/>
                  <a:gd name="connsiteX73" fmla="*/ 5057763 w 5486400"/>
                  <a:gd name="connsiteY73" fmla="*/ 4457781 h 5143545"/>
                  <a:gd name="connsiteX74" fmla="*/ 5143488 w 5486400"/>
                  <a:gd name="connsiteY74" fmla="*/ 4543506 h 5143545"/>
                  <a:gd name="connsiteX75" fmla="*/ 5143488 w 5486400"/>
                  <a:gd name="connsiteY75" fmla="*/ 4629193 h 5143545"/>
                  <a:gd name="connsiteX76" fmla="*/ 342888 w 5486400"/>
                  <a:gd name="connsiteY76" fmla="*/ 4629193 h 5143545"/>
                  <a:gd name="connsiteX77" fmla="*/ 3214626 w 5486400"/>
                  <a:gd name="connsiteY77" fmla="*/ 4286331 h 5143545"/>
                  <a:gd name="connsiteX78" fmla="*/ 2271651 w 5486400"/>
                  <a:gd name="connsiteY78" fmla="*/ 4286331 h 5143545"/>
                  <a:gd name="connsiteX79" fmla="*/ 2271651 w 5486400"/>
                  <a:gd name="connsiteY79" fmla="*/ 3535743 h 5143545"/>
                  <a:gd name="connsiteX80" fmla="*/ 2403491 w 5486400"/>
                  <a:gd name="connsiteY80" fmla="*/ 3217982 h 5143545"/>
                  <a:gd name="connsiteX81" fmla="*/ 2721252 w 5486400"/>
                  <a:gd name="connsiteY81" fmla="*/ 3086142 h 5143545"/>
                  <a:gd name="connsiteX82" fmla="*/ 2765033 w 5486400"/>
                  <a:gd name="connsiteY82" fmla="*/ 3086142 h 5143545"/>
                  <a:gd name="connsiteX83" fmla="*/ 3082794 w 5486400"/>
                  <a:gd name="connsiteY83" fmla="*/ 3217982 h 5143545"/>
                  <a:gd name="connsiteX84" fmla="*/ 3214634 w 5486400"/>
                  <a:gd name="connsiteY84" fmla="*/ 3535743 h 5143545"/>
                  <a:gd name="connsiteX85" fmla="*/ 3003262 w 5486400"/>
                  <a:gd name="connsiteY85" fmla="*/ 222476 h 5143545"/>
                  <a:gd name="connsiteX86" fmla="*/ 3257489 w 5486400"/>
                  <a:gd name="connsiteY86" fmla="*/ 290061 h 5143545"/>
                  <a:gd name="connsiteX87" fmla="*/ 3257489 w 5486400"/>
                  <a:gd name="connsiteY87" fmla="*/ 586767 h 5143545"/>
                  <a:gd name="connsiteX88" fmla="*/ 3083090 w 5486400"/>
                  <a:gd name="connsiteY88" fmla="*/ 549263 h 5143545"/>
                  <a:gd name="connsiteX89" fmla="*/ 2867553 w 5486400"/>
                  <a:gd name="connsiteY89" fmla="*/ 478539 h 5143545"/>
                  <a:gd name="connsiteX90" fmla="*/ 2828862 w 5486400"/>
                  <a:gd name="connsiteY90" fmla="*/ 481678 h 5143545"/>
                  <a:gd name="connsiteX91" fmla="*/ 2828862 w 5486400"/>
                  <a:gd name="connsiteY91" fmla="*/ 184971 h 5143545"/>
                  <a:gd name="connsiteX92" fmla="*/ 3003261 w 5486400"/>
                  <a:gd name="connsiteY92" fmla="*/ 222475 h 5143545"/>
                  <a:gd name="connsiteX93" fmla="*/ 1500087 w 5486400"/>
                  <a:gd name="connsiteY93" fmla="*/ 2176517 h 5143545"/>
                  <a:gd name="connsiteX94" fmla="*/ 1585812 w 5486400"/>
                  <a:gd name="connsiteY94" fmla="*/ 2089988 h 5143545"/>
                  <a:gd name="connsiteX95" fmla="*/ 2076090 w 5486400"/>
                  <a:gd name="connsiteY95" fmla="*/ 2089988 h 5143545"/>
                  <a:gd name="connsiteX96" fmla="*/ 2142833 w 5486400"/>
                  <a:gd name="connsiteY96" fmla="*/ 2057190 h 5143545"/>
                  <a:gd name="connsiteX97" fmla="*/ 2159595 w 5486400"/>
                  <a:gd name="connsiteY97" fmla="*/ 1984784 h 5143545"/>
                  <a:gd name="connsiteX98" fmla="*/ 2143024 w 5486400"/>
                  <a:gd name="connsiteY98" fmla="*/ 1846399 h 5143545"/>
                  <a:gd name="connsiteX99" fmla="*/ 2317649 w 5486400"/>
                  <a:gd name="connsiteY99" fmla="*/ 1419998 h 5143545"/>
                  <a:gd name="connsiteX100" fmla="*/ 2743099 w 5486400"/>
                  <a:gd name="connsiteY100" fmla="*/ 1243110 h 5143545"/>
                  <a:gd name="connsiteX101" fmla="*/ 3168550 w 5486400"/>
                  <a:gd name="connsiteY101" fmla="*/ 1419998 h 5143545"/>
                  <a:gd name="connsiteX102" fmla="*/ 3343174 w 5486400"/>
                  <a:gd name="connsiteY102" fmla="*/ 1846399 h 5143545"/>
                  <a:gd name="connsiteX103" fmla="*/ 3326642 w 5486400"/>
                  <a:gd name="connsiteY103" fmla="*/ 1984784 h 5143545"/>
                  <a:gd name="connsiteX104" fmla="*/ 3343365 w 5486400"/>
                  <a:gd name="connsiteY104" fmla="*/ 2057229 h 5143545"/>
                  <a:gd name="connsiteX105" fmla="*/ 3410109 w 5486400"/>
                  <a:gd name="connsiteY105" fmla="*/ 2089988 h 5143545"/>
                  <a:gd name="connsiteX106" fmla="*/ 3900387 w 5486400"/>
                  <a:gd name="connsiteY106" fmla="*/ 2089988 h 5143545"/>
                  <a:gd name="connsiteX107" fmla="*/ 3986112 w 5486400"/>
                  <a:gd name="connsiteY107" fmla="*/ 2176517 h 5143545"/>
                  <a:gd name="connsiteX108" fmla="*/ 3986112 w 5486400"/>
                  <a:gd name="connsiteY108" fmla="*/ 4286331 h 5143545"/>
                  <a:gd name="connsiteX109" fmla="*/ 3386037 w 5486400"/>
                  <a:gd name="connsiteY109" fmla="*/ 4286331 h 5143545"/>
                  <a:gd name="connsiteX110" fmla="*/ 3386037 w 5486400"/>
                  <a:gd name="connsiteY110" fmla="*/ 3535743 h 5143545"/>
                  <a:gd name="connsiteX111" fmla="*/ 3203908 w 5486400"/>
                  <a:gd name="connsiteY111" fmla="*/ 3096782 h 5143545"/>
                  <a:gd name="connsiteX112" fmla="*/ 2764986 w 5486400"/>
                  <a:gd name="connsiteY112" fmla="*/ 2914692 h 5143545"/>
                  <a:gd name="connsiteX113" fmla="*/ 2721205 w 5486400"/>
                  <a:gd name="connsiteY113" fmla="*/ 2914692 h 5143545"/>
                  <a:gd name="connsiteX114" fmla="*/ 2282283 w 5486400"/>
                  <a:gd name="connsiteY114" fmla="*/ 3096782 h 5143545"/>
                  <a:gd name="connsiteX115" fmla="*/ 2100154 w 5486400"/>
                  <a:gd name="connsiteY115" fmla="*/ 3535743 h 5143545"/>
                  <a:gd name="connsiteX116" fmla="*/ 2100154 w 5486400"/>
                  <a:gd name="connsiteY116" fmla="*/ 4286371 h 5143545"/>
                  <a:gd name="connsiteX117" fmla="*/ 1500079 w 5486400"/>
                  <a:gd name="connsiteY117" fmla="*/ 4286332 h 5143545"/>
                  <a:gd name="connsiteX118" fmla="*/ 5314898 w 5486400"/>
                  <a:gd name="connsiteY118" fmla="*/ 4972131 h 5143545"/>
                  <a:gd name="connsiteX119" fmla="*/ 171398 w 5486400"/>
                  <a:gd name="connsiteY119" fmla="*/ 4972131 h 5143545"/>
                  <a:gd name="connsiteX120" fmla="*/ 171398 w 5486400"/>
                  <a:gd name="connsiteY120" fmla="*/ 4886406 h 5143545"/>
                  <a:gd name="connsiteX121" fmla="*/ 257123 w 5486400"/>
                  <a:gd name="connsiteY121" fmla="*/ 4800681 h 5143545"/>
                  <a:gd name="connsiteX122" fmla="*/ 5229173 w 5486400"/>
                  <a:gd name="connsiteY122" fmla="*/ 4800681 h 5143545"/>
                  <a:gd name="connsiteX123" fmla="*/ 5314898 w 5486400"/>
                  <a:gd name="connsiteY123" fmla="*/ 4886406 h 514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5486400" h="5143545">
                    <a:moveTo>
                      <a:pt x="5314938" y="4644192"/>
                    </a:moveTo>
                    <a:lnTo>
                      <a:pt x="5314938" y="4543506"/>
                    </a:lnTo>
                    <a:cubicBezTo>
                      <a:pt x="5314823" y="4451735"/>
                      <a:pt x="5265799" y="4366962"/>
                      <a:pt x="5186311" y="4321121"/>
                    </a:cubicBezTo>
                    <a:lnTo>
                      <a:pt x="5186349" y="2890542"/>
                    </a:lnTo>
                    <a:cubicBezTo>
                      <a:pt x="5232273" y="2890006"/>
                      <a:pt x="5276131" y="2871253"/>
                      <a:pt x="5308275" y="2838457"/>
                    </a:cubicBezTo>
                    <a:cubicBezTo>
                      <a:pt x="5340421" y="2805621"/>
                      <a:pt x="5358218" y="2761381"/>
                      <a:pt x="5357797" y="2715453"/>
                    </a:cubicBezTo>
                    <a:lnTo>
                      <a:pt x="5357797" y="2536773"/>
                    </a:lnTo>
                    <a:cubicBezTo>
                      <a:pt x="5358218" y="2490811"/>
                      <a:pt x="5340422" y="2446609"/>
                      <a:pt x="5308275" y="2413770"/>
                    </a:cubicBezTo>
                    <a:cubicBezTo>
                      <a:pt x="5276128" y="2380934"/>
                      <a:pt x="5232271" y="2362221"/>
                      <a:pt x="5186349" y="2361684"/>
                    </a:cubicBezTo>
                    <a:lnTo>
                      <a:pt x="4329099" y="2361608"/>
                    </a:lnTo>
                    <a:lnTo>
                      <a:pt x="4329099" y="2533058"/>
                    </a:lnTo>
                    <a:lnTo>
                      <a:pt x="5186349" y="2533134"/>
                    </a:lnTo>
                    <a:lnTo>
                      <a:pt x="5186349" y="2719084"/>
                    </a:lnTo>
                    <a:lnTo>
                      <a:pt x="5100586" y="2719084"/>
                    </a:lnTo>
                    <a:cubicBezTo>
                      <a:pt x="5053246" y="2719084"/>
                      <a:pt x="5014861" y="2757470"/>
                      <a:pt x="5014861" y="2804809"/>
                    </a:cubicBezTo>
                    <a:lnTo>
                      <a:pt x="5014861" y="4286333"/>
                    </a:lnTo>
                    <a:lnTo>
                      <a:pt x="4157650" y="4286295"/>
                    </a:lnTo>
                    <a:lnTo>
                      <a:pt x="4157650" y="2176480"/>
                    </a:lnTo>
                    <a:lnTo>
                      <a:pt x="4157650" y="2176519"/>
                    </a:lnTo>
                    <a:cubicBezTo>
                      <a:pt x="4157688" y="2108206"/>
                      <a:pt x="4130632" y="2042689"/>
                      <a:pt x="4082411" y="1994311"/>
                    </a:cubicBezTo>
                    <a:cubicBezTo>
                      <a:pt x="4034191" y="1945976"/>
                      <a:pt x="3968744" y="1918689"/>
                      <a:pt x="3900478" y="1918498"/>
                    </a:cubicBezTo>
                    <a:lnTo>
                      <a:pt x="3511159" y="1918498"/>
                    </a:lnTo>
                    <a:cubicBezTo>
                      <a:pt x="3513494" y="1894234"/>
                      <a:pt x="3514718" y="1870125"/>
                      <a:pt x="3514718" y="1846321"/>
                    </a:cubicBezTo>
                    <a:lnTo>
                      <a:pt x="3514718" y="1846359"/>
                    </a:lnTo>
                    <a:cubicBezTo>
                      <a:pt x="3514795" y="1656275"/>
                      <a:pt x="3444952" y="1472764"/>
                      <a:pt x="3318472" y="1330863"/>
                    </a:cubicBezTo>
                    <a:cubicBezTo>
                      <a:pt x="3192030" y="1188921"/>
                      <a:pt x="3017788" y="1098445"/>
                      <a:pt x="2828918" y="1076676"/>
                    </a:cubicBezTo>
                    <a:lnTo>
                      <a:pt x="2828918" y="664088"/>
                    </a:lnTo>
                    <a:cubicBezTo>
                      <a:pt x="2867992" y="637491"/>
                      <a:pt x="2908253" y="650885"/>
                      <a:pt x="3003317" y="700981"/>
                    </a:cubicBezTo>
                    <a:cubicBezTo>
                      <a:pt x="3068453" y="741470"/>
                      <a:pt x="3142388" y="765734"/>
                      <a:pt x="3218854" y="771704"/>
                    </a:cubicBezTo>
                    <a:cubicBezTo>
                      <a:pt x="3295318" y="771704"/>
                      <a:pt x="3428993" y="717514"/>
                      <a:pt x="3428993" y="625129"/>
                    </a:cubicBezTo>
                    <a:lnTo>
                      <a:pt x="3428993" y="146598"/>
                    </a:lnTo>
                    <a:cubicBezTo>
                      <a:pt x="3428993" y="111542"/>
                      <a:pt x="3407639" y="80007"/>
                      <a:pt x="3375033" y="66996"/>
                    </a:cubicBezTo>
                    <a:cubicBezTo>
                      <a:pt x="3342465" y="53984"/>
                      <a:pt x="3305266" y="62135"/>
                      <a:pt x="3281118" y="87547"/>
                    </a:cubicBezTo>
                    <a:cubicBezTo>
                      <a:pt x="3232324" y="138944"/>
                      <a:pt x="3197077" y="130715"/>
                      <a:pt x="3083187" y="70708"/>
                    </a:cubicBezTo>
                    <a:cubicBezTo>
                      <a:pt x="2980620" y="16747"/>
                      <a:pt x="2825669" y="-64728"/>
                      <a:pt x="2681082" y="87547"/>
                    </a:cubicBezTo>
                    <a:lnTo>
                      <a:pt x="2681044" y="87547"/>
                    </a:lnTo>
                    <a:cubicBezTo>
                      <a:pt x="2665927" y="103506"/>
                      <a:pt x="2657470" y="124631"/>
                      <a:pt x="2657470" y="146598"/>
                    </a:cubicBezTo>
                    <a:lnTo>
                      <a:pt x="2657470" y="1076680"/>
                    </a:lnTo>
                    <a:cubicBezTo>
                      <a:pt x="2468611" y="1098456"/>
                      <a:pt x="2294369" y="1188925"/>
                      <a:pt x="2167917" y="1330827"/>
                    </a:cubicBezTo>
                    <a:cubicBezTo>
                      <a:pt x="2041436" y="1472768"/>
                      <a:pt x="1971592" y="1656278"/>
                      <a:pt x="1971670" y="1846363"/>
                    </a:cubicBezTo>
                    <a:cubicBezTo>
                      <a:pt x="1971670" y="1870167"/>
                      <a:pt x="1972856" y="1894200"/>
                      <a:pt x="1975229" y="1918540"/>
                    </a:cubicBezTo>
                    <a:lnTo>
                      <a:pt x="1585910" y="1918502"/>
                    </a:lnTo>
                    <a:cubicBezTo>
                      <a:pt x="1517636" y="1918693"/>
                      <a:pt x="1452199" y="1945980"/>
                      <a:pt x="1403978" y="1994315"/>
                    </a:cubicBezTo>
                    <a:cubicBezTo>
                      <a:pt x="1355757" y="2042689"/>
                      <a:pt x="1328700" y="2108207"/>
                      <a:pt x="1328738" y="2176483"/>
                    </a:cubicBezTo>
                    <a:lnTo>
                      <a:pt x="1328738" y="4286298"/>
                    </a:lnTo>
                    <a:lnTo>
                      <a:pt x="471567" y="4286298"/>
                    </a:lnTo>
                    <a:lnTo>
                      <a:pt x="471567" y="2804774"/>
                    </a:lnTo>
                    <a:cubicBezTo>
                      <a:pt x="471567" y="2757434"/>
                      <a:pt x="433182" y="2719049"/>
                      <a:pt x="385842" y="2719049"/>
                    </a:cubicBezTo>
                    <a:lnTo>
                      <a:pt x="300040" y="2715413"/>
                    </a:lnTo>
                    <a:lnTo>
                      <a:pt x="300040" y="2533098"/>
                    </a:lnTo>
                    <a:lnTo>
                      <a:pt x="1157290" y="2533022"/>
                    </a:lnTo>
                    <a:lnTo>
                      <a:pt x="1157290" y="2361572"/>
                    </a:lnTo>
                    <a:lnTo>
                      <a:pt x="300040" y="2361648"/>
                    </a:lnTo>
                    <a:cubicBezTo>
                      <a:pt x="254116" y="2362184"/>
                      <a:pt x="210258" y="2380937"/>
                      <a:pt x="178115" y="2413734"/>
                    </a:cubicBezTo>
                    <a:cubicBezTo>
                      <a:pt x="145968" y="2446570"/>
                      <a:pt x="128172" y="2490772"/>
                      <a:pt x="128593" y="2536737"/>
                    </a:cubicBezTo>
                    <a:lnTo>
                      <a:pt x="128593" y="2715456"/>
                    </a:lnTo>
                    <a:lnTo>
                      <a:pt x="128593" y="2715418"/>
                    </a:lnTo>
                    <a:cubicBezTo>
                      <a:pt x="128172" y="2761342"/>
                      <a:pt x="145968" y="2805582"/>
                      <a:pt x="178115" y="2838421"/>
                    </a:cubicBezTo>
                    <a:cubicBezTo>
                      <a:pt x="210261" y="2871219"/>
                      <a:pt x="254119" y="2889971"/>
                      <a:pt x="300040" y="2890507"/>
                    </a:cubicBezTo>
                    <a:lnTo>
                      <a:pt x="300117" y="4321086"/>
                    </a:lnTo>
                    <a:cubicBezTo>
                      <a:pt x="220591" y="4366972"/>
                      <a:pt x="171569" y="4451741"/>
                      <a:pt x="171451" y="4543510"/>
                    </a:cubicBezTo>
                    <a:lnTo>
                      <a:pt x="171451" y="4644196"/>
                    </a:lnTo>
                    <a:cubicBezTo>
                      <a:pt x="121393" y="4661953"/>
                      <a:pt x="77995" y="4694751"/>
                      <a:pt x="47302" y="4738110"/>
                    </a:cubicBezTo>
                    <a:cubicBezTo>
                      <a:pt x="16609" y="4781470"/>
                      <a:pt x="76" y="4833249"/>
                      <a:pt x="0" y="4886370"/>
                    </a:cubicBezTo>
                    <a:lnTo>
                      <a:pt x="0" y="5057820"/>
                    </a:lnTo>
                    <a:cubicBezTo>
                      <a:pt x="0" y="5105160"/>
                      <a:pt x="38385" y="5143545"/>
                      <a:pt x="85725" y="5143545"/>
                    </a:cubicBezTo>
                    <a:lnTo>
                      <a:pt x="5400675" y="5143545"/>
                    </a:lnTo>
                    <a:cubicBezTo>
                      <a:pt x="5448015" y="5143545"/>
                      <a:pt x="5486400" y="5105160"/>
                      <a:pt x="5486400" y="5057820"/>
                    </a:cubicBezTo>
                    <a:lnTo>
                      <a:pt x="5486400" y="4886370"/>
                    </a:lnTo>
                    <a:cubicBezTo>
                      <a:pt x="5486324" y="4833251"/>
                      <a:pt x="5469791" y="4781472"/>
                      <a:pt x="5439098" y="4738110"/>
                    </a:cubicBezTo>
                    <a:cubicBezTo>
                      <a:pt x="5408406" y="4694750"/>
                      <a:pt x="5365008" y="4661953"/>
                      <a:pt x="5314949" y="4644196"/>
                    </a:cubicBezTo>
                    <a:close/>
                    <a:moveTo>
                      <a:pt x="342888" y="4543506"/>
                    </a:moveTo>
                    <a:cubicBezTo>
                      <a:pt x="342926" y="4496167"/>
                      <a:pt x="381273" y="4457820"/>
                      <a:pt x="428613" y="4457781"/>
                    </a:cubicBezTo>
                    <a:lnTo>
                      <a:pt x="5057763" y="4457781"/>
                    </a:lnTo>
                    <a:cubicBezTo>
                      <a:pt x="5105102" y="4457858"/>
                      <a:pt x="5143449" y="4496205"/>
                      <a:pt x="5143488" y="4543506"/>
                    </a:cubicBezTo>
                    <a:lnTo>
                      <a:pt x="5143488" y="4629193"/>
                    </a:lnTo>
                    <a:lnTo>
                      <a:pt x="342888" y="4629193"/>
                    </a:lnTo>
                    <a:close/>
                    <a:moveTo>
                      <a:pt x="3214626" y="4286331"/>
                    </a:moveTo>
                    <a:lnTo>
                      <a:pt x="2271651" y="4286331"/>
                    </a:lnTo>
                    <a:lnTo>
                      <a:pt x="2271651" y="3535743"/>
                    </a:lnTo>
                    <a:cubicBezTo>
                      <a:pt x="2271804" y="3416531"/>
                      <a:pt x="2319221" y="3302257"/>
                      <a:pt x="2403491" y="3217982"/>
                    </a:cubicBezTo>
                    <a:cubicBezTo>
                      <a:pt x="2487762" y="3133673"/>
                      <a:pt x="2602040" y="3086299"/>
                      <a:pt x="2721252" y="3086142"/>
                    </a:cubicBezTo>
                    <a:lnTo>
                      <a:pt x="2765033" y="3086142"/>
                    </a:lnTo>
                    <a:cubicBezTo>
                      <a:pt x="2884245" y="3086257"/>
                      <a:pt x="2998519" y="3133674"/>
                      <a:pt x="3082794" y="3217982"/>
                    </a:cubicBezTo>
                    <a:cubicBezTo>
                      <a:pt x="3167103" y="3302253"/>
                      <a:pt x="3214477" y="3416531"/>
                      <a:pt x="3214634" y="3535743"/>
                    </a:cubicBezTo>
                    <a:close/>
                    <a:moveTo>
                      <a:pt x="3003262" y="222476"/>
                    </a:moveTo>
                    <a:cubicBezTo>
                      <a:pt x="3071154" y="258182"/>
                      <a:pt x="3162084" y="306020"/>
                      <a:pt x="3257489" y="290061"/>
                    </a:cubicBezTo>
                    <a:lnTo>
                      <a:pt x="3257489" y="586767"/>
                    </a:lnTo>
                    <a:cubicBezTo>
                      <a:pt x="3218377" y="613288"/>
                      <a:pt x="3178078" y="599320"/>
                      <a:pt x="3083090" y="549263"/>
                    </a:cubicBezTo>
                    <a:cubicBezTo>
                      <a:pt x="3017954" y="508735"/>
                      <a:pt x="2944019" y="484510"/>
                      <a:pt x="2867553" y="478539"/>
                    </a:cubicBezTo>
                    <a:cubicBezTo>
                      <a:pt x="2854579" y="478539"/>
                      <a:pt x="2841644" y="479573"/>
                      <a:pt x="2828862" y="481678"/>
                    </a:cubicBezTo>
                    <a:lnTo>
                      <a:pt x="2828862" y="184971"/>
                    </a:lnTo>
                    <a:cubicBezTo>
                      <a:pt x="2867897" y="158450"/>
                      <a:pt x="2908234" y="172419"/>
                      <a:pt x="3003261" y="222475"/>
                    </a:cubicBezTo>
                    <a:close/>
                    <a:moveTo>
                      <a:pt x="1500087" y="2176517"/>
                    </a:moveTo>
                    <a:cubicBezTo>
                      <a:pt x="1499896" y="2128985"/>
                      <a:pt x="1538280" y="2090256"/>
                      <a:pt x="1585812" y="2089988"/>
                    </a:cubicBezTo>
                    <a:lnTo>
                      <a:pt x="2076090" y="2089988"/>
                    </a:lnTo>
                    <a:cubicBezTo>
                      <a:pt x="2102113" y="2089644"/>
                      <a:pt x="2126646" y="2077589"/>
                      <a:pt x="2142833" y="2057190"/>
                    </a:cubicBezTo>
                    <a:cubicBezTo>
                      <a:pt x="2158983" y="2036793"/>
                      <a:pt x="2165145" y="2010194"/>
                      <a:pt x="2159595" y="1984784"/>
                    </a:cubicBezTo>
                    <a:cubicBezTo>
                      <a:pt x="2148803" y="1939433"/>
                      <a:pt x="2143215" y="1893012"/>
                      <a:pt x="2143024" y="1846399"/>
                    </a:cubicBezTo>
                    <a:cubicBezTo>
                      <a:pt x="2142182" y="1686696"/>
                      <a:pt x="2205022" y="1533233"/>
                      <a:pt x="2317649" y="1419998"/>
                    </a:cubicBezTo>
                    <a:cubicBezTo>
                      <a:pt x="2430277" y="1306753"/>
                      <a:pt x="2583396" y="1243110"/>
                      <a:pt x="2743099" y="1243110"/>
                    </a:cubicBezTo>
                    <a:cubicBezTo>
                      <a:pt x="2902803" y="1243110"/>
                      <a:pt x="3055922" y="1306754"/>
                      <a:pt x="3168550" y="1419998"/>
                    </a:cubicBezTo>
                    <a:cubicBezTo>
                      <a:pt x="3281178" y="1533243"/>
                      <a:pt x="3344017" y="1686705"/>
                      <a:pt x="3343174" y="1846399"/>
                    </a:cubicBezTo>
                    <a:cubicBezTo>
                      <a:pt x="3342945" y="1893012"/>
                      <a:pt x="3337396" y="1939433"/>
                      <a:pt x="3326642" y="1984784"/>
                    </a:cubicBezTo>
                    <a:cubicBezTo>
                      <a:pt x="3321016" y="2010234"/>
                      <a:pt x="3327178" y="2036831"/>
                      <a:pt x="3343365" y="2057229"/>
                    </a:cubicBezTo>
                    <a:cubicBezTo>
                      <a:pt x="3359553" y="2077626"/>
                      <a:pt x="3384046" y="2089682"/>
                      <a:pt x="3410109" y="2089988"/>
                    </a:cubicBezTo>
                    <a:lnTo>
                      <a:pt x="3900387" y="2089988"/>
                    </a:lnTo>
                    <a:cubicBezTo>
                      <a:pt x="3947919" y="2090294"/>
                      <a:pt x="3986265" y="2128986"/>
                      <a:pt x="3986112" y="2176517"/>
                    </a:cubicBezTo>
                    <a:lnTo>
                      <a:pt x="3986112" y="4286331"/>
                    </a:lnTo>
                    <a:lnTo>
                      <a:pt x="3386037" y="4286331"/>
                    </a:lnTo>
                    <a:lnTo>
                      <a:pt x="3386037" y="3535743"/>
                    </a:lnTo>
                    <a:cubicBezTo>
                      <a:pt x="3385846" y="3371063"/>
                      <a:pt x="3320366" y="3213240"/>
                      <a:pt x="3203908" y="3096782"/>
                    </a:cubicBezTo>
                    <a:cubicBezTo>
                      <a:pt x="3087489" y="2980362"/>
                      <a:pt x="2929627" y="2914888"/>
                      <a:pt x="2764986" y="2914692"/>
                    </a:cubicBezTo>
                    <a:lnTo>
                      <a:pt x="2721205" y="2914692"/>
                    </a:lnTo>
                    <a:cubicBezTo>
                      <a:pt x="2556564" y="2914883"/>
                      <a:pt x="2398702" y="2980363"/>
                      <a:pt x="2282283" y="3096782"/>
                    </a:cubicBezTo>
                    <a:cubicBezTo>
                      <a:pt x="2165824" y="3213240"/>
                      <a:pt x="2100350" y="3371063"/>
                      <a:pt x="2100154" y="3535743"/>
                    </a:cubicBezTo>
                    <a:lnTo>
                      <a:pt x="2100154" y="4286371"/>
                    </a:lnTo>
                    <a:lnTo>
                      <a:pt x="1500079" y="4286332"/>
                    </a:lnTo>
                    <a:close/>
                    <a:moveTo>
                      <a:pt x="5314898" y="4972131"/>
                    </a:moveTo>
                    <a:lnTo>
                      <a:pt x="171398" y="4972131"/>
                    </a:lnTo>
                    <a:lnTo>
                      <a:pt x="171398" y="4886406"/>
                    </a:lnTo>
                    <a:cubicBezTo>
                      <a:pt x="171437" y="4839105"/>
                      <a:pt x="209784" y="4800720"/>
                      <a:pt x="257123" y="4800681"/>
                    </a:cubicBezTo>
                    <a:lnTo>
                      <a:pt x="5229173" y="4800681"/>
                    </a:lnTo>
                    <a:cubicBezTo>
                      <a:pt x="5276513" y="4800758"/>
                      <a:pt x="5314861" y="4839105"/>
                      <a:pt x="5314898" y="4886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106" name="Grupo 105">
            <a:extLst>
              <a:ext uri="{FF2B5EF4-FFF2-40B4-BE49-F238E27FC236}">
                <a16:creationId xmlns:a16="http://schemas.microsoft.com/office/drawing/2014/main" id="{68A47CD0-0585-CE9F-9C85-FA6FBDF00AEC}"/>
              </a:ext>
            </a:extLst>
          </p:cNvPr>
          <p:cNvGrpSpPr/>
          <p:nvPr/>
        </p:nvGrpSpPr>
        <p:grpSpPr>
          <a:xfrm>
            <a:off x="3792538" y="-2487311"/>
            <a:ext cx="3455560" cy="2035436"/>
            <a:chOff x="3792538" y="2249583"/>
            <a:chExt cx="3455560" cy="2035436"/>
          </a:xfrm>
        </p:grpSpPr>
        <p:sp>
          <p:nvSpPr>
            <p:cNvPr id="107" name="Google Shape;580;g17c3bd401c5_0_178">
              <a:extLst>
                <a:ext uri="{FF2B5EF4-FFF2-40B4-BE49-F238E27FC236}">
                  <a16:creationId xmlns:a16="http://schemas.microsoft.com/office/drawing/2014/main" id="{4279CC1F-0342-8E9A-73AD-D26EF593A7C9}"/>
                </a:ext>
              </a:extLst>
            </p:cNvPr>
            <p:cNvSpPr txBox="1"/>
            <p:nvPr/>
          </p:nvSpPr>
          <p:spPr>
            <a:xfrm>
              <a:off x="4717329" y="2869277"/>
              <a:ext cx="2530769" cy="1415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 parecería bien que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ocuparan puestos de responsabilidad </a:t>
              </a: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en el </a:t>
              </a: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trabajo</a:t>
              </a: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 o en </a:t>
              </a: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docencia.</a:t>
              </a: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 </a:t>
              </a:r>
              <a:b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</a:br>
              <a:endParaRPr lang="es-ES"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sp>
          <p:nvSpPr>
            <p:cNvPr id="108" name="Google Shape;580;g17c3bd401c5_0_178">
              <a:extLst>
                <a:ext uri="{FF2B5EF4-FFF2-40B4-BE49-F238E27FC236}">
                  <a16:creationId xmlns:a16="http://schemas.microsoft.com/office/drawing/2014/main" id="{0300C69B-889D-52E3-AAC0-DCEB2511FA67}"/>
                </a:ext>
              </a:extLst>
            </p:cNvPr>
            <p:cNvSpPr txBox="1"/>
            <p:nvPr/>
          </p:nvSpPr>
          <p:spPr>
            <a:xfrm>
              <a:off x="4715636" y="2249583"/>
              <a:ext cx="174769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8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24%</a:t>
              </a:r>
              <a:endParaRPr sz="48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109" name="Gráfico 229">
              <a:extLst>
                <a:ext uri="{FF2B5EF4-FFF2-40B4-BE49-F238E27FC236}">
                  <a16:creationId xmlns:a16="http://schemas.microsoft.com/office/drawing/2014/main" id="{F01B68BC-71D8-812C-3824-38460361404D}"/>
                </a:ext>
              </a:extLst>
            </p:cNvPr>
            <p:cNvSpPr/>
            <p:nvPr/>
          </p:nvSpPr>
          <p:spPr>
            <a:xfrm>
              <a:off x="3792538" y="2457451"/>
              <a:ext cx="926484" cy="636250"/>
            </a:xfrm>
            <a:custGeom>
              <a:avLst/>
              <a:gdLst>
                <a:gd name="connsiteX0" fmla="*/ 906247 w 4343906"/>
                <a:gd name="connsiteY0" fmla="*/ 1656880 h 2875996"/>
                <a:gd name="connsiteX1" fmla="*/ 1407743 w 4343906"/>
                <a:gd name="connsiteY1" fmla="*/ 1449151 h 2875996"/>
                <a:gd name="connsiteX2" fmla="*/ 1615432 w 4343906"/>
                <a:gd name="connsiteY2" fmla="*/ 947655 h 2875996"/>
                <a:gd name="connsiteX3" fmla="*/ 1407664 w 4343906"/>
                <a:gd name="connsiteY3" fmla="*/ 446159 h 2875996"/>
                <a:gd name="connsiteX4" fmla="*/ 906168 w 4343906"/>
                <a:gd name="connsiteY4" fmla="*/ 238469 h 2875996"/>
                <a:gd name="connsiteX5" fmla="*/ 404711 w 4343906"/>
                <a:gd name="connsiteY5" fmla="*/ 446276 h 2875996"/>
                <a:gd name="connsiteX6" fmla="*/ 197022 w 4343906"/>
                <a:gd name="connsiteY6" fmla="*/ 947773 h 2875996"/>
                <a:gd name="connsiteX7" fmla="*/ 405015 w 4343906"/>
                <a:gd name="connsiteY7" fmla="*/ 1448995 h 2875996"/>
                <a:gd name="connsiteX8" fmla="*/ 906237 w 4343906"/>
                <a:gd name="connsiteY8" fmla="*/ 1656880 h 2875996"/>
                <a:gd name="connsiteX9" fmla="*/ 906247 w 4343906"/>
                <a:gd name="connsiteY9" fmla="*/ 512868 h 2875996"/>
                <a:gd name="connsiteX10" fmla="*/ 1213750 w 4343906"/>
                <a:gd name="connsiteY10" fmla="*/ 640270 h 2875996"/>
                <a:gd name="connsiteX11" fmla="*/ 1341112 w 4343906"/>
                <a:gd name="connsiteY11" fmla="*/ 947773 h 2875996"/>
                <a:gd name="connsiteX12" fmla="*/ 1213750 w 4343906"/>
                <a:gd name="connsiteY12" fmla="*/ 1255276 h 2875996"/>
                <a:gd name="connsiteX13" fmla="*/ 906247 w 4343906"/>
                <a:gd name="connsiteY13" fmla="*/ 1382638 h 2875996"/>
                <a:gd name="connsiteX14" fmla="*/ 598744 w 4343906"/>
                <a:gd name="connsiteY14" fmla="*/ 1255315 h 2875996"/>
                <a:gd name="connsiteX15" fmla="*/ 471342 w 4343906"/>
                <a:gd name="connsiteY15" fmla="*/ 947812 h 2875996"/>
                <a:gd name="connsiteX16" fmla="*/ 598900 w 4343906"/>
                <a:gd name="connsiteY16" fmla="*/ 640427 h 2875996"/>
                <a:gd name="connsiteX17" fmla="*/ 906247 w 4343906"/>
                <a:gd name="connsiteY17" fmla="*/ 512868 h 2875996"/>
                <a:gd name="connsiteX18" fmla="*/ 4343868 w 4343906"/>
                <a:gd name="connsiteY18" fmla="*/ 2194449 h 2875996"/>
                <a:gd name="connsiteX19" fmla="*/ 4343907 w 4343906"/>
                <a:gd name="connsiteY19" fmla="*/ 2194449 h 2875996"/>
                <a:gd name="connsiteX20" fmla="*/ 4303722 w 4343906"/>
                <a:gd name="connsiteY20" fmla="*/ 2291425 h 2875996"/>
                <a:gd name="connsiteX21" fmla="*/ 4206747 w 4343906"/>
                <a:gd name="connsiteY21" fmla="*/ 2331609 h 2875996"/>
                <a:gd name="connsiteX22" fmla="*/ 2423666 w 4343906"/>
                <a:gd name="connsiteY22" fmla="*/ 2331609 h 2875996"/>
                <a:gd name="connsiteX23" fmla="*/ 2163846 w 4343906"/>
                <a:gd name="connsiteY23" fmla="*/ 2236547 h 2875996"/>
                <a:gd name="connsiteX24" fmla="*/ 1812599 w 4343906"/>
                <a:gd name="connsiteY24" fmla="*/ 2587980 h 2875996"/>
                <a:gd name="connsiteX25" fmla="*/ 1812599 w 4343906"/>
                <a:gd name="connsiteY25" fmla="*/ 2738837 h 2875996"/>
                <a:gd name="connsiteX26" fmla="*/ 1675439 w 4343906"/>
                <a:gd name="connsiteY26" fmla="*/ 2875997 h 2875996"/>
                <a:gd name="connsiteX27" fmla="*/ 1538279 w 4343906"/>
                <a:gd name="connsiteY27" fmla="*/ 2738837 h 2875996"/>
                <a:gd name="connsiteX28" fmla="*/ 1538279 w 4343906"/>
                <a:gd name="connsiteY28" fmla="*/ 2531108 h 2875996"/>
                <a:gd name="connsiteX29" fmla="*/ 1431118 w 4343906"/>
                <a:gd name="connsiteY29" fmla="*/ 2268427 h 2875996"/>
                <a:gd name="connsiteX30" fmla="*/ 1168466 w 4343906"/>
                <a:gd name="connsiteY30" fmla="*/ 2161266 h 2875996"/>
                <a:gd name="connsiteX31" fmla="*/ 644162 w 4343906"/>
                <a:gd name="connsiteY31" fmla="*/ 2161266 h 2875996"/>
                <a:gd name="connsiteX32" fmla="*/ 382814 w 4343906"/>
                <a:gd name="connsiteY32" fmla="*/ 2269720 h 2875996"/>
                <a:gd name="connsiteX33" fmla="*/ 274320 w 4343906"/>
                <a:gd name="connsiteY33" fmla="*/ 2531108 h 2875996"/>
                <a:gd name="connsiteX34" fmla="*/ 274320 w 4343906"/>
                <a:gd name="connsiteY34" fmla="*/ 2738837 h 2875996"/>
                <a:gd name="connsiteX35" fmla="*/ 137160 w 4343906"/>
                <a:gd name="connsiteY35" fmla="*/ 2875997 h 2875996"/>
                <a:gd name="connsiteX36" fmla="*/ 0 w 4343906"/>
                <a:gd name="connsiteY36" fmla="*/ 2738837 h 2875996"/>
                <a:gd name="connsiteX37" fmla="*/ 0 w 4343906"/>
                <a:gd name="connsiteY37" fmla="*/ 2531108 h 2875996"/>
                <a:gd name="connsiteX38" fmla="*/ 188860 w 4343906"/>
                <a:gd name="connsiteY38" fmla="*/ 2075805 h 2875996"/>
                <a:gd name="connsiteX39" fmla="*/ 644162 w 4343906"/>
                <a:gd name="connsiteY39" fmla="*/ 1886946 h 2875996"/>
                <a:gd name="connsiteX40" fmla="*/ 1168427 w 4343906"/>
                <a:gd name="connsiteY40" fmla="*/ 1886946 h 2875996"/>
                <a:gd name="connsiteX41" fmla="*/ 1514540 w 4343906"/>
                <a:gd name="connsiteY41" fmla="*/ 1988973 h 2875996"/>
                <a:gd name="connsiteX42" fmla="*/ 1751318 w 4343906"/>
                <a:gd name="connsiteY42" fmla="*/ 2261265 h 2875996"/>
                <a:gd name="connsiteX43" fmla="*/ 2019475 w 4343906"/>
                <a:gd name="connsiteY43" fmla="*/ 1993068 h 2875996"/>
                <a:gd name="connsiteX44" fmla="*/ 2019514 w 4343906"/>
                <a:gd name="connsiteY44" fmla="*/ 1993068 h 2875996"/>
                <a:gd name="connsiteX45" fmla="*/ 2012166 w 4343906"/>
                <a:gd name="connsiteY45" fmla="*/ 1920240 h 2875996"/>
                <a:gd name="connsiteX46" fmla="*/ 2012166 w 4343906"/>
                <a:gd name="connsiteY46" fmla="*/ 411480 h 2875996"/>
                <a:gd name="connsiteX47" fmla="*/ 2132788 w 4343906"/>
                <a:gd name="connsiteY47" fmla="*/ 120622 h 2875996"/>
                <a:gd name="connsiteX48" fmla="*/ 2423646 w 4343906"/>
                <a:gd name="connsiteY48" fmla="*/ 0 h 2875996"/>
                <a:gd name="connsiteX49" fmla="*/ 4206726 w 4343906"/>
                <a:gd name="connsiteY49" fmla="*/ 0 h 2875996"/>
                <a:gd name="connsiteX50" fmla="*/ 4343886 w 4343906"/>
                <a:gd name="connsiteY50" fmla="*/ 137160 h 2875996"/>
                <a:gd name="connsiteX51" fmla="*/ 4206726 w 4343906"/>
                <a:gd name="connsiteY51" fmla="*/ 274320 h 2875996"/>
                <a:gd name="connsiteX52" fmla="*/ 2423646 w 4343906"/>
                <a:gd name="connsiteY52" fmla="*/ 274320 h 2875996"/>
                <a:gd name="connsiteX53" fmla="*/ 2286486 w 4343906"/>
                <a:gd name="connsiteY53" fmla="*/ 411480 h 2875996"/>
                <a:gd name="connsiteX54" fmla="*/ 2286486 w 4343906"/>
                <a:gd name="connsiteY54" fmla="*/ 1726061 h 2875996"/>
                <a:gd name="connsiteX55" fmla="*/ 2828003 w 4343906"/>
                <a:gd name="connsiteY55" fmla="*/ 1184465 h 2875996"/>
                <a:gd name="connsiteX56" fmla="*/ 2828003 w 4343906"/>
                <a:gd name="connsiteY56" fmla="*/ 1184503 h 2875996"/>
                <a:gd name="connsiteX57" fmla="*/ 2925477 w 4343906"/>
                <a:gd name="connsiteY57" fmla="*/ 1142636 h 2875996"/>
                <a:gd name="connsiteX58" fmla="*/ 3023645 w 4343906"/>
                <a:gd name="connsiteY58" fmla="*/ 1182782 h 2875996"/>
                <a:gd name="connsiteX59" fmla="*/ 3063828 w 4343906"/>
                <a:gd name="connsiteY59" fmla="*/ 1280978 h 2875996"/>
                <a:gd name="connsiteX60" fmla="*/ 3021961 w 4343906"/>
                <a:gd name="connsiteY60" fmla="*/ 1378414 h 2875996"/>
                <a:gd name="connsiteX61" fmla="*/ 2360458 w 4343906"/>
                <a:gd name="connsiteY61" fmla="*/ 2039986 h 2875996"/>
                <a:gd name="connsiteX62" fmla="*/ 2423527 w 4343906"/>
                <a:gd name="connsiteY62" fmla="*/ 2057398 h 2875996"/>
                <a:gd name="connsiteX63" fmla="*/ 4206607 w 4343906"/>
                <a:gd name="connsiteY63" fmla="*/ 2057398 h 2875996"/>
                <a:gd name="connsiteX64" fmla="*/ 4303660 w 4343906"/>
                <a:gd name="connsiteY64" fmla="*/ 2097544 h 2875996"/>
                <a:gd name="connsiteX65" fmla="*/ 4343882 w 4343906"/>
                <a:gd name="connsiteY65" fmla="*/ 2194558 h 287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343906" h="2875996">
                  <a:moveTo>
                    <a:pt x="906247" y="1656880"/>
                  </a:moveTo>
                  <a:cubicBezTo>
                    <a:pt x="1094342" y="1656880"/>
                    <a:pt x="1274747" y="1582139"/>
                    <a:pt x="1407743" y="1449151"/>
                  </a:cubicBezTo>
                  <a:cubicBezTo>
                    <a:pt x="1540729" y="1316126"/>
                    <a:pt x="1615432" y="1135760"/>
                    <a:pt x="1615432" y="947655"/>
                  </a:cubicBezTo>
                  <a:cubicBezTo>
                    <a:pt x="1615432" y="759550"/>
                    <a:pt x="1540691" y="579155"/>
                    <a:pt x="1407664" y="446159"/>
                  </a:cubicBezTo>
                  <a:cubicBezTo>
                    <a:pt x="1274678" y="313173"/>
                    <a:pt x="1094273" y="238469"/>
                    <a:pt x="906168" y="238469"/>
                  </a:cubicBezTo>
                  <a:cubicBezTo>
                    <a:pt x="718073" y="238508"/>
                    <a:pt x="537707" y="313249"/>
                    <a:pt x="404711" y="446276"/>
                  </a:cubicBezTo>
                  <a:cubicBezTo>
                    <a:pt x="271686" y="579263"/>
                    <a:pt x="197022" y="759668"/>
                    <a:pt x="197022" y="947773"/>
                  </a:cubicBezTo>
                  <a:cubicBezTo>
                    <a:pt x="197251" y="1135790"/>
                    <a:pt x="272030" y="1316047"/>
                    <a:pt x="405015" y="1448995"/>
                  </a:cubicBezTo>
                  <a:cubicBezTo>
                    <a:pt x="537962" y="1581903"/>
                    <a:pt x="718220" y="1656684"/>
                    <a:pt x="906237" y="1656880"/>
                  </a:cubicBezTo>
                  <a:close/>
                  <a:moveTo>
                    <a:pt x="906247" y="512868"/>
                  </a:moveTo>
                  <a:cubicBezTo>
                    <a:pt x="1021588" y="512868"/>
                    <a:pt x="1132188" y="558715"/>
                    <a:pt x="1213750" y="640270"/>
                  </a:cubicBezTo>
                  <a:cubicBezTo>
                    <a:pt x="1295303" y="721823"/>
                    <a:pt x="1341112" y="832421"/>
                    <a:pt x="1341112" y="947773"/>
                  </a:cubicBezTo>
                  <a:cubicBezTo>
                    <a:pt x="1341112" y="1063085"/>
                    <a:pt x="1295303" y="1173714"/>
                    <a:pt x="1213750" y="1255276"/>
                  </a:cubicBezTo>
                  <a:cubicBezTo>
                    <a:pt x="1132196" y="1336837"/>
                    <a:pt x="1021598" y="1382638"/>
                    <a:pt x="906247" y="1382638"/>
                  </a:cubicBezTo>
                  <a:cubicBezTo>
                    <a:pt x="790934" y="1382638"/>
                    <a:pt x="680305" y="1336829"/>
                    <a:pt x="598744" y="1255315"/>
                  </a:cubicBezTo>
                  <a:cubicBezTo>
                    <a:pt x="517190" y="1173761"/>
                    <a:pt x="471381" y="1063163"/>
                    <a:pt x="471342" y="947812"/>
                  </a:cubicBezTo>
                  <a:cubicBezTo>
                    <a:pt x="471495" y="832500"/>
                    <a:pt x="517342" y="721978"/>
                    <a:pt x="598900" y="640427"/>
                  </a:cubicBezTo>
                  <a:cubicBezTo>
                    <a:pt x="680415" y="558911"/>
                    <a:pt x="790944" y="513024"/>
                    <a:pt x="906247" y="512868"/>
                  </a:cubicBezTo>
                  <a:close/>
                  <a:moveTo>
                    <a:pt x="4343868" y="2194449"/>
                  </a:moveTo>
                  <a:lnTo>
                    <a:pt x="4343907" y="2194449"/>
                  </a:lnTo>
                  <a:cubicBezTo>
                    <a:pt x="4343907" y="2230844"/>
                    <a:pt x="4329440" y="2265708"/>
                    <a:pt x="4303722" y="2291425"/>
                  </a:cubicBezTo>
                  <a:cubicBezTo>
                    <a:pt x="4278005" y="2317143"/>
                    <a:pt x="4243103" y="2331609"/>
                    <a:pt x="4206747" y="2331609"/>
                  </a:cubicBezTo>
                  <a:lnTo>
                    <a:pt x="2423666" y="2331609"/>
                  </a:lnTo>
                  <a:cubicBezTo>
                    <a:pt x="2328604" y="2331188"/>
                    <a:pt x="2236717" y="2297587"/>
                    <a:pt x="2163846" y="2236547"/>
                  </a:cubicBezTo>
                  <a:lnTo>
                    <a:pt x="1812599" y="2587980"/>
                  </a:lnTo>
                  <a:lnTo>
                    <a:pt x="1812599" y="2738837"/>
                  </a:lnTo>
                  <a:cubicBezTo>
                    <a:pt x="1812599" y="2814573"/>
                    <a:pt x="1751176" y="2875997"/>
                    <a:pt x="1675439" y="2875997"/>
                  </a:cubicBezTo>
                  <a:cubicBezTo>
                    <a:pt x="1599702" y="2875997"/>
                    <a:pt x="1538279" y="2814573"/>
                    <a:pt x="1538279" y="2738837"/>
                  </a:cubicBezTo>
                  <a:lnTo>
                    <a:pt x="1538279" y="2531108"/>
                  </a:lnTo>
                  <a:cubicBezTo>
                    <a:pt x="1539350" y="2432676"/>
                    <a:pt x="1500698" y="2337996"/>
                    <a:pt x="1431118" y="2268427"/>
                  </a:cubicBezTo>
                  <a:cubicBezTo>
                    <a:pt x="1361543" y="2198851"/>
                    <a:pt x="1266859" y="2160198"/>
                    <a:pt x="1168466" y="2161266"/>
                  </a:cubicBezTo>
                  <a:lnTo>
                    <a:pt x="644162" y="2161266"/>
                  </a:lnTo>
                  <a:cubicBezTo>
                    <a:pt x="546112" y="2161380"/>
                    <a:pt x="452119" y="2200378"/>
                    <a:pt x="382814" y="2269720"/>
                  </a:cubicBezTo>
                  <a:cubicBezTo>
                    <a:pt x="313469" y="2339065"/>
                    <a:pt x="274467" y="2433058"/>
                    <a:pt x="274320" y="2531108"/>
                  </a:cubicBezTo>
                  <a:lnTo>
                    <a:pt x="274320" y="2738837"/>
                  </a:lnTo>
                  <a:cubicBezTo>
                    <a:pt x="274320" y="2814573"/>
                    <a:pt x="212935" y="2875997"/>
                    <a:pt x="137160" y="2875997"/>
                  </a:cubicBezTo>
                  <a:cubicBezTo>
                    <a:pt x="61423" y="2875997"/>
                    <a:pt x="0" y="2814573"/>
                    <a:pt x="0" y="2738837"/>
                  </a:cubicBezTo>
                  <a:lnTo>
                    <a:pt x="0" y="2531108"/>
                  </a:lnTo>
                  <a:cubicBezTo>
                    <a:pt x="191" y="2360304"/>
                    <a:pt x="68121" y="2196555"/>
                    <a:pt x="188860" y="2075805"/>
                  </a:cubicBezTo>
                  <a:cubicBezTo>
                    <a:pt x="309639" y="1955026"/>
                    <a:pt x="473398" y="1887092"/>
                    <a:pt x="644162" y="1886946"/>
                  </a:cubicBezTo>
                  <a:lnTo>
                    <a:pt x="1168427" y="1886946"/>
                  </a:lnTo>
                  <a:cubicBezTo>
                    <a:pt x="1291156" y="1887252"/>
                    <a:pt x="1411249" y="1922651"/>
                    <a:pt x="1514540" y="1988973"/>
                  </a:cubicBezTo>
                  <a:cubicBezTo>
                    <a:pt x="1617832" y="2055295"/>
                    <a:pt x="1700000" y="2149783"/>
                    <a:pt x="1751318" y="2261265"/>
                  </a:cubicBezTo>
                  <a:lnTo>
                    <a:pt x="2019475" y="1993068"/>
                  </a:lnTo>
                  <a:lnTo>
                    <a:pt x="2019514" y="1993068"/>
                  </a:lnTo>
                  <a:cubicBezTo>
                    <a:pt x="2014883" y="1969073"/>
                    <a:pt x="2012434" y="1944695"/>
                    <a:pt x="2012166" y="1920240"/>
                  </a:cubicBezTo>
                  <a:lnTo>
                    <a:pt x="2012166" y="411480"/>
                  </a:lnTo>
                  <a:cubicBezTo>
                    <a:pt x="2012281" y="302369"/>
                    <a:pt x="2055641" y="197785"/>
                    <a:pt x="2132788" y="120622"/>
                  </a:cubicBezTo>
                  <a:cubicBezTo>
                    <a:pt x="2209941" y="43508"/>
                    <a:pt x="2314535" y="108"/>
                    <a:pt x="2423646" y="0"/>
                  </a:cubicBezTo>
                  <a:lnTo>
                    <a:pt x="4206726" y="0"/>
                  </a:lnTo>
                  <a:cubicBezTo>
                    <a:pt x="4282463" y="0"/>
                    <a:pt x="4343886" y="61423"/>
                    <a:pt x="4343886" y="137160"/>
                  </a:cubicBezTo>
                  <a:cubicBezTo>
                    <a:pt x="4343886" y="212897"/>
                    <a:pt x="4282463" y="274320"/>
                    <a:pt x="4206726" y="274320"/>
                  </a:cubicBezTo>
                  <a:lnTo>
                    <a:pt x="2423646" y="274320"/>
                  </a:lnTo>
                  <a:cubicBezTo>
                    <a:pt x="2347871" y="274320"/>
                    <a:pt x="2286486" y="335743"/>
                    <a:pt x="2286486" y="411480"/>
                  </a:cubicBezTo>
                  <a:lnTo>
                    <a:pt x="2286486" y="1726061"/>
                  </a:lnTo>
                  <a:lnTo>
                    <a:pt x="2828003" y="1184465"/>
                  </a:lnTo>
                  <a:lnTo>
                    <a:pt x="2828003" y="1184503"/>
                  </a:lnTo>
                  <a:cubicBezTo>
                    <a:pt x="2853568" y="1158021"/>
                    <a:pt x="2888661" y="1142942"/>
                    <a:pt x="2925477" y="1142636"/>
                  </a:cubicBezTo>
                  <a:cubicBezTo>
                    <a:pt x="2962255" y="1142292"/>
                    <a:pt x="2997616" y="1156758"/>
                    <a:pt x="3023645" y="1182782"/>
                  </a:cubicBezTo>
                  <a:cubicBezTo>
                    <a:pt x="3049672" y="1208806"/>
                    <a:pt x="3064134" y="1244167"/>
                    <a:pt x="3063828" y="1280978"/>
                  </a:cubicBezTo>
                  <a:cubicBezTo>
                    <a:pt x="3063484" y="1317756"/>
                    <a:pt x="3048406" y="1352888"/>
                    <a:pt x="3021961" y="1378414"/>
                  </a:cubicBezTo>
                  <a:lnTo>
                    <a:pt x="2360458" y="2039986"/>
                  </a:lnTo>
                  <a:cubicBezTo>
                    <a:pt x="2379708" y="2050931"/>
                    <a:pt x="2401407" y="2056940"/>
                    <a:pt x="2423527" y="2057398"/>
                  </a:cubicBezTo>
                  <a:lnTo>
                    <a:pt x="4206607" y="2057398"/>
                  </a:lnTo>
                  <a:cubicBezTo>
                    <a:pt x="4243002" y="2057360"/>
                    <a:pt x="4277943" y="2071827"/>
                    <a:pt x="4303660" y="2097544"/>
                  </a:cubicBezTo>
                  <a:cubicBezTo>
                    <a:pt x="4329415" y="2123262"/>
                    <a:pt x="4343882" y="2158164"/>
                    <a:pt x="4343882" y="2194558"/>
                  </a:cubicBezTo>
                  <a:close/>
                </a:path>
              </a:pathLst>
            </a:custGeom>
            <a:solidFill>
              <a:schemeClr val="accent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2027220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0" y="0"/>
            <a:ext cx="7793182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69704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CONCLUSIONES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596630"/>
            <a:ext cx="87567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RACISMO SOCIAL.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3" y="6273800"/>
            <a:ext cx="5285678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8" name="Google Shape;580;g17c3bd401c5_0_178">
            <a:extLst>
              <a:ext uri="{FF2B5EF4-FFF2-40B4-BE49-F238E27FC236}">
                <a16:creationId xmlns:a16="http://schemas.microsoft.com/office/drawing/2014/main" id="{92634906-BE5C-2EBA-F9E4-479D6E917C90}"/>
              </a:ext>
            </a:extLst>
          </p:cNvPr>
          <p:cNvSpPr txBox="1"/>
          <p:nvPr/>
        </p:nvSpPr>
        <p:spPr>
          <a:xfrm>
            <a:off x="161491" y="1066672"/>
            <a:ext cx="7324189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5. PERSONAS GITANAS, LAS MÁS RECHAZADAS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Distintas preguntas ponen de manifiesto el alto grado de </a:t>
            </a:r>
            <a:r>
              <a:rPr lang="es-ES" dirty="0">
                <a:solidFill>
                  <a:schemeClr val="tx2"/>
                </a:solidFill>
                <a:latin typeface="Mark Offc For MC Heavy" panose="020B0904020101010102" pitchFamily="34" charset="0"/>
                <a:ea typeface="Calibri"/>
                <a:cs typeface="Calibri"/>
                <a:sym typeface="Calibri"/>
              </a:rPr>
              <a:t>discriminación y racismo que sufren las personas de etnia gitana.</a:t>
            </a:r>
            <a:endParaRPr sz="2000"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78;p82">
            <a:extLst>
              <a:ext uri="{FF2B5EF4-FFF2-40B4-BE49-F238E27FC236}">
                <a16:creationId xmlns:a16="http://schemas.microsoft.com/office/drawing/2014/main" id="{8B1891B4-A7CB-201C-821E-27D23B593B03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802944" y="238903"/>
                </a:moveTo>
                <a:lnTo>
                  <a:pt x="1146628" y="238903"/>
                </a:lnTo>
                <a:lnTo>
                  <a:pt x="1146628" y="455520"/>
                </a:lnTo>
                <a:lnTo>
                  <a:pt x="1109900" y="426778"/>
                </a:lnTo>
                <a:cubicBezTo>
                  <a:pt x="1055455" y="395398"/>
                  <a:pt x="994440" y="379708"/>
                  <a:pt x="926853" y="379708"/>
                </a:cubicBezTo>
                <a:cubicBezTo>
                  <a:pt x="911834" y="379708"/>
                  <a:pt x="895473" y="380111"/>
                  <a:pt x="877772" y="380915"/>
                </a:cubicBezTo>
                <a:cubicBezTo>
                  <a:pt x="860071" y="381720"/>
                  <a:pt x="830301" y="386145"/>
                  <a:pt x="788461" y="394191"/>
                </a:cubicBezTo>
                <a:close/>
                <a:moveTo>
                  <a:pt x="0" y="0"/>
                </a:moveTo>
                <a:lnTo>
                  <a:pt x="530759" y="0"/>
                </a:lnTo>
                <a:lnTo>
                  <a:pt x="488345" y="595342"/>
                </a:lnTo>
                <a:lnTo>
                  <a:pt x="605012" y="653273"/>
                </a:lnTo>
                <a:cubicBezTo>
                  <a:pt x="662944" y="634499"/>
                  <a:pt x="716852" y="625112"/>
                  <a:pt x="766737" y="625112"/>
                </a:cubicBezTo>
                <a:cubicBezTo>
                  <a:pt x="832178" y="625112"/>
                  <a:pt x="880991" y="637717"/>
                  <a:pt x="913175" y="662928"/>
                </a:cubicBezTo>
                <a:cubicBezTo>
                  <a:pt x="945359" y="688139"/>
                  <a:pt x="961451" y="723274"/>
                  <a:pt x="961451" y="768331"/>
                </a:cubicBezTo>
                <a:cubicBezTo>
                  <a:pt x="961451" y="817144"/>
                  <a:pt x="945627" y="854021"/>
                  <a:pt x="913979" y="878964"/>
                </a:cubicBezTo>
                <a:cubicBezTo>
                  <a:pt x="882332" y="903907"/>
                  <a:pt x="837006" y="916378"/>
                  <a:pt x="778002" y="916378"/>
                </a:cubicBezTo>
                <a:cubicBezTo>
                  <a:pt x="735626" y="916378"/>
                  <a:pt x="685070" y="909405"/>
                  <a:pt x="626334" y="895458"/>
                </a:cubicBezTo>
                <a:cubicBezTo>
                  <a:pt x="567598" y="881512"/>
                  <a:pt x="514897" y="863811"/>
                  <a:pt x="468230" y="842355"/>
                </a:cubicBezTo>
                <a:lnTo>
                  <a:pt x="468230" y="1103046"/>
                </a:lnTo>
                <a:cubicBezTo>
                  <a:pt x="489954" y="1113640"/>
                  <a:pt x="513254" y="1122909"/>
                  <a:pt x="538130" y="1130855"/>
                </a:cubicBezTo>
                <a:lnTo>
                  <a:pt x="601144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1" name="Grupo 70">
            <a:extLst>
              <a:ext uri="{FF2B5EF4-FFF2-40B4-BE49-F238E27FC236}">
                <a16:creationId xmlns:a16="http://schemas.microsoft.com/office/drawing/2014/main" id="{AADB0E30-163C-528F-0086-A672FFBD222E}"/>
              </a:ext>
            </a:extLst>
          </p:cNvPr>
          <p:cNvGrpSpPr/>
          <p:nvPr/>
        </p:nvGrpSpPr>
        <p:grpSpPr>
          <a:xfrm>
            <a:off x="8186308" y="1225654"/>
            <a:ext cx="3252499" cy="4809687"/>
            <a:chOff x="7959292" y="1184090"/>
            <a:chExt cx="3252499" cy="4809687"/>
          </a:xfrm>
        </p:grpSpPr>
        <p:sp>
          <p:nvSpPr>
            <p:cNvPr id="4" name="Google Shape;580;g17c3bd401c5_0_178">
              <a:extLst>
                <a:ext uri="{FF2B5EF4-FFF2-40B4-BE49-F238E27FC236}">
                  <a16:creationId xmlns:a16="http://schemas.microsoft.com/office/drawing/2014/main" id="{2E8C00D8-8B6C-B244-FF35-D05E4D4AB78D}"/>
                </a:ext>
              </a:extLst>
            </p:cNvPr>
            <p:cNvSpPr txBox="1"/>
            <p:nvPr/>
          </p:nvSpPr>
          <p:spPr>
            <a:xfrm>
              <a:off x="7959292" y="2608265"/>
              <a:ext cx="3252499" cy="3385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→ </a:t>
              </a:r>
              <a:r>
                <a:rPr lang="es-ES" dirty="0">
                  <a:solidFill>
                    <a:schemeClr val="tx2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Un </a:t>
              </a:r>
              <a:r>
                <a:rPr lang="es-ES" sz="2800" dirty="0">
                  <a:solidFill>
                    <a:schemeClr val="tx2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16,3 %</a:t>
              </a:r>
              <a:r>
                <a:rPr lang="es-ES" dirty="0">
                  <a:solidFill>
                    <a:schemeClr val="tx2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 </a:t>
              </a:r>
              <a:r>
                <a:rPr lang="es-ES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de las personas encuestadas </a:t>
              </a:r>
              <a:r>
                <a:rPr lang="es-ES" dirty="0">
                  <a:solidFill>
                    <a:schemeClr val="tx2"/>
                  </a:solidFill>
                  <a:latin typeface="Mark Offc For MC Heavy" panose="020B0904020101010102" pitchFamily="34" charset="0"/>
                  <a:cs typeface="Calibri"/>
                  <a:sym typeface="Calibri"/>
                </a:rPr>
                <a:t>indica que preferiría no tener una relación personal con personas de etnia gitana, </a:t>
              </a:r>
              <a:r>
                <a:rPr lang="es-ES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siendo las personas de etnia gitana las peor valoradas a la hora de hacer una nueva amistad o relación íntima.</a:t>
              </a:r>
              <a:endParaRPr sz="20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0" name="Grupo 69">
              <a:extLst>
                <a:ext uri="{FF2B5EF4-FFF2-40B4-BE49-F238E27FC236}">
                  <a16:creationId xmlns:a16="http://schemas.microsoft.com/office/drawing/2014/main" id="{2DCAC5C5-DA15-5191-3138-0958A58AAE07}"/>
                </a:ext>
              </a:extLst>
            </p:cNvPr>
            <p:cNvGrpSpPr/>
            <p:nvPr/>
          </p:nvGrpSpPr>
          <p:grpSpPr>
            <a:xfrm>
              <a:off x="8011003" y="1184090"/>
              <a:ext cx="2107433" cy="1624198"/>
              <a:chOff x="3383189" y="601524"/>
              <a:chExt cx="5422714" cy="4179284"/>
            </a:xfrm>
            <a:solidFill>
              <a:schemeClr val="accent1"/>
            </a:solidFill>
          </p:grpSpPr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A3FA4D40-B770-0365-3E14-890CC425E06D}"/>
                  </a:ext>
                </a:extLst>
              </p:cNvPr>
              <p:cNvSpPr/>
              <p:nvPr/>
            </p:nvSpPr>
            <p:spPr>
              <a:xfrm>
                <a:off x="3687852" y="1075334"/>
                <a:ext cx="734090" cy="734021"/>
              </a:xfrm>
              <a:custGeom>
                <a:avLst/>
                <a:gdLst>
                  <a:gd name="connsiteX0" fmla="*/ 366815 w 734090"/>
                  <a:gd name="connsiteY0" fmla="*/ 0 h 734021"/>
                  <a:gd name="connsiteX1" fmla="*/ 0 w 734090"/>
                  <a:gd name="connsiteY1" fmla="*/ 366932 h 734021"/>
                  <a:gd name="connsiteX2" fmla="*/ 366815 w 734090"/>
                  <a:gd name="connsiteY2" fmla="*/ 734022 h 734021"/>
                  <a:gd name="connsiteX3" fmla="*/ 734090 w 734090"/>
                  <a:gd name="connsiteY3" fmla="*/ 366932 h 734021"/>
                  <a:gd name="connsiteX4" fmla="*/ 366815 w 734090"/>
                  <a:gd name="connsiteY4" fmla="*/ 0 h 734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90" h="734021">
                    <a:moveTo>
                      <a:pt x="366815" y="0"/>
                    </a:moveTo>
                    <a:cubicBezTo>
                      <a:pt x="164523" y="0"/>
                      <a:pt x="0" y="164602"/>
                      <a:pt x="0" y="366932"/>
                    </a:cubicBezTo>
                    <a:cubicBezTo>
                      <a:pt x="0" y="569224"/>
                      <a:pt x="164523" y="734022"/>
                      <a:pt x="366815" y="734022"/>
                    </a:cubicBezTo>
                    <a:cubicBezTo>
                      <a:pt x="569038" y="734022"/>
                      <a:pt x="734090" y="569194"/>
                      <a:pt x="734090" y="366932"/>
                    </a:cubicBezTo>
                    <a:cubicBezTo>
                      <a:pt x="734167" y="164563"/>
                      <a:pt x="569028" y="0"/>
                      <a:pt x="366815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0C5D50AF-F9AB-1B09-39A2-B5A2CF703583}"/>
                  </a:ext>
                </a:extLst>
              </p:cNvPr>
              <p:cNvSpPr/>
              <p:nvPr/>
            </p:nvSpPr>
            <p:spPr>
              <a:xfrm>
                <a:off x="5184130" y="601524"/>
                <a:ext cx="733943" cy="734139"/>
              </a:xfrm>
              <a:custGeom>
                <a:avLst/>
                <a:gdLst>
                  <a:gd name="connsiteX0" fmla="*/ 366854 w 733943"/>
                  <a:gd name="connsiteY0" fmla="*/ 0 h 734139"/>
                  <a:gd name="connsiteX1" fmla="*/ 0 w 733943"/>
                  <a:gd name="connsiteY1" fmla="*/ 366972 h 734139"/>
                  <a:gd name="connsiteX2" fmla="*/ 366854 w 733943"/>
                  <a:gd name="connsiteY2" fmla="*/ 734139 h 734139"/>
                  <a:gd name="connsiteX3" fmla="*/ 733943 w 733943"/>
                  <a:gd name="connsiteY3" fmla="*/ 366972 h 734139"/>
                  <a:gd name="connsiteX4" fmla="*/ 366854 w 733943"/>
                  <a:gd name="connsiteY4" fmla="*/ 0 h 734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3943" h="734139">
                    <a:moveTo>
                      <a:pt x="366854" y="0"/>
                    </a:moveTo>
                    <a:cubicBezTo>
                      <a:pt x="164523" y="0"/>
                      <a:pt x="0" y="164602"/>
                      <a:pt x="0" y="366972"/>
                    </a:cubicBezTo>
                    <a:cubicBezTo>
                      <a:pt x="0" y="569302"/>
                      <a:pt x="164523" y="734139"/>
                      <a:pt x="366854" y="734139"/>
                    </a:cubicBezTo>
                    <a:cubicBezTo>
                      <a:pt x="569077" y="734139"/>
                      <a:pt x="733943" y="569312"/>
                      <a:pt x="733943" y="366972"/>
                    </a:cubicBezTo>
                    <a:cubicBezTo>
                      <a:pt x="734058" y="164602"/>
                      <a:pt x="568999" y="0"/>
                      <a:pt x="366854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1F8464C3-486B-03CA-005B-357B01B842B2}"/>
                  </a:ext>
                </a:extLst>
              </p:cNvPr>
              <p:cNvSpPr/>
              <p:nvPr/>
            </p:nvSpPr>
            <p:spPr>
              <a:xfrm>
                <a:off x="3383189" y="1917114"/>
                <a:ext cx="1341738" cy="2863597"/>
              </a:xfrm>
              <a:custGeom>
                <a:avLst/>
                <a:gdLst>
                  <a:gd name="connsiteX0" fmla="*/ 290761 w 1341738"/>
                  <a:gd name="connsiteY0" fmla="*/ 1419890 h 2863597"/>
                  <a:gd name="connsiteX1" fmla="*/ 290761 w 1341738"/>
                  <a:gd name="connsiteY1" fmla="*/ 2863597 h 2863597"/>
                  <a:gd name="connsiteX2" fmla="*/ 1055398 w 1341738"/>
                  <a:gd name="connsiteY2" fmla="*/ 2863597 h 2863597"/>
                  <a:gd name="connsiteX3" fmla="*/ 1055398 w 1341738"/>
                  <a:gd name="connsiteY3" fmla="*/ 1419890 h 2863597"/>
                  <a:gd name="connsiteX4" fmla="*/ 1341700 w 1341738"/>
                  <a:gd name="connsiteY4" fmla="*/ 1419890 h 2863597"/>
                  <a:gd name="connsiteX5" fmla="*/ 1341738 w 1341738"/>
                  <a:gd name="connsiteY5" fmla="*/ 328586 h 2863597"/>
                  <a:gd name="connsiteX6" fmla="*/ 1013269 w 1341738"/>
                  <a:gd name="connsiteY6" fmla="*/ 0 h 2863597"/>
                  <a:gd name="connsiteX7" fmla="*/ 328469 w 1341738"/>
                  <a:gd name="connsiteY7" fmla="*/ 0 h 2863597"/>
                  <a:gd name="connsiteX8" fmla="*/ 0 w 1341738"/>
                  <a:gd name="connsiteY8" fmla="*/ 328586 h 2863597"/>
                  <a:gd name="connsiteX9" fmla="*/ 1454 w 1341738"/>
                  <a:gd name="connsiteY9" fmla="*/ 1419890 h 2863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1738" h="2863597">
                    <a:moveTo>
                      <a:pt x="290761" y="1419890"/>
                    </a:moveTo>
                    <a:lnTo>
                      <a:pt x="290761" y="2863597"/>
                    </a:lnTo>
                    <a:lnTo>
                      <a:pt x="1055398" y="2863597"/>
                    </a:lnTo>
                    <a:lnTo>
                      <a:pt x="1055398" y="1419890"/>
                    </a:lnTo>
                    <a:lnTo>
                      <a:pt x="1341700" y="1419890"/>
                    </a:lnTo>
                    <a:lnTo>
                      <a:pt x="1341738" y="328586"/>
                    </a:lnTo>
                    <a:cubicBezTo>
                      <a:pt x="1341738" y="147114"/>
                      <a:pt x="1194664" y="0"/>
                      <a:pt x="1013269" y="0"/>
                    </a:cubicBezTo>
                    <a:lnTo>
                      <a:pt x="328469" y="0"/>
                    </a:lnTo>
                    <a:cubicBezTo>
                      <a:pt x="147104" y="0"/>
                      <a:pt x="0" y="147075"/>
                      <a:pt x="0" y="328586"/>
                    </a:cubicBezTo>
                    <a:lnTo>
                      <a:pt x="1454" y="1419890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31D05AB6-2328-D156-97FF-3C4CDE69467A}"/>
                  </a:ext>
                </a:extLst>
              </p:cNvPr>
              <p:cNvSpPr/>
              <p:nvPr/>
            </p:nvSpPr>
            <p:spPr>
              <a:xfrm>
                <a:off x="4893982" y="1444049"/>
                <a:ext cx="2259515" cy="3336740"/>
              </a:xfrm>
              <a:custGeom>
                <a:avLst/>
                <a:gdLst>
                  <a:gd name="connsiteX0" fmla="*/ 2174580 w 2259515"/>
                  <a:gd name="connsiteY0" fmla="*/ 731798 h 3336740"/>
                  <a:gd name="connsiteX1" fmla="*/ 1246761 w 2259515"/>
                  <a:gd name="connsiteY1" fmla="*/ 92652 h 3336740"/>
                  <a:gd name="connsiteX2" fmla="*/ 979867 w 2259515"/>
                  <a:gd name="connsiteY2" fmla="*/ 38 h 3336740"/>
                  <a:gd name="connsiteX3" fmla="*/ 328279 w 2259515"/>
                  <a:gd name="connsiteY3" fmla="*/ 0 h 3336740"/>
                  <a:gd name="connsiteX4" fmla="*/ 574 w 2259515"/>
                  <a:gd name="connsiteY4" fmla="*/ 328430 h 3336740"/>
                  <a:gd name="connsiteX5" fmla="*/ 0 w 2259515"/>
                  <a:gd name="connsiteY5" fmla="*/ 1604508 h 3336740"/>
                  <a:gd name="connsiteX6" fmla="*/ 289398 w 2259515"/>
                  <a:gd name="connsiteY6" fmla="*/ 1604508 h 3336740"/>
                  <a:gd name="connsiteX7" fmla="*/ 289398 w 2259515"/>
                  <a:gd name="connsiteY7" fmla="*/ 3336741 h 3336740"/>
                  <a:gd name="connsiteX8" fmla="*/ 1104471 w 2259515"/>
                  <a:gd name="connsiteY8" fmla="*/ 3336741 h 3336740"/>
                  <a:gd name="connsiteX9" fmla="*/ 1104471 w 2259515"/>
                  <a:gd name="connsiteY9" fmla="*/ 473133 h 3336740"/>
                  <a:gd name="connsiteX10" fmla="*/ 1105198 w 2259515"/>
                  <a:gd name="connsiteY10" fmla="*/ 473133 h 3336740"/>
                  <a:gd name="connsiteX11" fmla="*/ 1951730 w 2259515"/>
                  <a:gd name="connsiteY11" fmla="*/ 1055339 h 3336740"/>
                  <a:gd name="connsiteX12" fmla="*/ 2062869 w 2259515"/>
                  <a:gd name="connsiteY12" fmla="*/ 1089896 h 3336740"/>
                  <a:gd name="connsiteX13" fmla="*/ 2224865 w 2259515"/>
                  <a:gd name="connsiteY13" fmla="*/ 1004783 h 3336740"/>
                  <a:gd name="connsiteX14" fmla="*/ 2174578 w 2259515"/>
                  <a:gd name="connsiteY14" fmla="*/ 731845 h 333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9515" h="3336740">
                    <a:moveTo>
                      <a:pt x="2174580" y="731798"/>
                    </a:moveTo>
                    <a:cubicBezTo>
                      <a:pt x="2174580" y="731798"/>
                      <a:pt x="1248407" y="93602"/>
                      <a:pt x="1246761" y="92652"/>
                    </a:cubicBezTo>
                    <a:cubicBezTo>
                      <a:pt x="1193106" y="54190"/>
                      <a:pt x="1082884" y="38"/>
                      <a:pt x="979867" y="38"/>
                    </a:cubicBezTo>
                    <a:lnTo>
                      <a:pt x="328279" y="0"/>
                    </a:lnTo>
                    <a:cubicBezTo>
                      <a:pt x="147335" y="0"/>
                      <a:pt x="574" y="147036"/>
                      <a:pt x="574" y="328430"/>
                    </a:cubicBezTo>
                    <a:lnTo>
                      <a:pt x="0" y="1604508"/>
                    </a:lnTo>
                    <a:lnTo>
                      <a:pt x="289398" y="1604508"/>
                    </a:lnTo>
                    <a:lnTo>
                      <a:pt x="289398" y="3336741"/>
                    </a:lnTo>
                    <a:lnTo>
                      <a:pt x="1104471" y="3336741"/>
                    </a:lnTo>
                    <a:lnTo>
                      <a:pt x="1104471" y="473133"/>
                    </a:lnTo>
                    <a:lnTo>
                      <a:pt x="1105198" y="473133"/>
                    </a:lnTo>
                    <a:lnTo>
                      <a:pt x="1951730" y="1055339"/>
                    </a:lnTo>
                    <a:cubicBezTo>
                      <a:pt x="1985675" y="1078607"/>
                      <a:pt x="2024520" y="1089896"/>
                      <a:pt x="2062869" y="1089896"/>
                    </a:cubicBezTo>
                    <a:cubicBezTo>
                      <a:pt x="2125517" y="1089896"/>
                      <a:pt x="2186901" y="1060121"/>
                      <a:pt x="2224865" y="1004783"/>
                    </a:cubicBezTo>
                    <a:cubicBezTo>
                      <a:pt x="2286403" y="915423"/>
                      <a:pt x="2263748" y="793145"/>
                      <a:pt x="2174578" y="731845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0AF2E790-6757-8E7B-361B-14507CFA96C7}"/>
                  </a:ext>
                </a:extLst>
              </p:cNvPr>
              <p:cNvSpPr/>
              <p:nvPr/>
            </p:nvSpPr>
            <p:spPr>
              <a:xfrm>
                <a:off x="6850223" y="1136881"/>
                <a:ext cx="1955680" cy="3643927"/>
              </a:xfrm>
              <a:custGeom>
                <a:avLst/>
                <a:gdLst>
                  <a:gd name="connsiteX0" fmla="*/ 1577888 w 1955680"/>
                  <a:gd name="connsiteY0" fmla="*/ 2460924 h 3643927"/>
                  <a:gd name="connsiteX1" fmla="*/ 1933839 w 1955680"/>
                  <a:gd name="connsiteY1" fmla="*/ 1422917 h 3643927"/>
                  <a:gd name="connsiteX2" fmla="*/ 1684354 w 1955680"/>
                  <a:gd name="connsiteY2" fmla="*/ 911094 h 3643927"/>
                  <a:gd name="connsiteX3" fmla="*/ 1569463 w 1955680"/>
                  <a:gd name="connsiteY3" fmla="*/ 871714 h 3643927"/>
                  <a:gd name="connsiteX4" fmla="*/ 1896825 w 1955680"/>
                  <a:gd name="connsiteY4" fmla="*/ 584266 h 3643927"/>
                  <a:gd name="connsiteX5" fmla="*/ 1875470 w 1955680"/>
                  <a:gd name="connsiteY5" fmla="*/ 247225 h 3643927"/>
                  <a:gd name="connsiteX6" fmla="*/ 1622772 w 1955680"/>
                  <a:gd name="connsiteY6" fmla="*/ 23919 h 3643927"/>
                  <a:gd name="connsiteX7" fmla="*/ 1479832 w 1955680"/>
                  <a:gd name="connsiteY7" fmla="*/ 0 h 3643927"/>
                  <a:gd name="connsiteX8" fmla="*/ 1062571 w 1955680"/>
                  <a:gd name="connsiteY8" fmla="*/ 297853 h 3643927"/>
                  <a:gd name="connsiteX9" fmla="*/ 1083543 w 1955680"/>
                  <a:gd name="connsiteY9" fmla="*/ 634669 h 3643927"/>
                  <a:gd name="connsiteX10" fmla="*/ 1142862 w 1955680"/>
                  <a:gd name="connsiteY10" fmla="*/ 725178 h 3643927"/>
                  <a:gd name="connsiteX11" fmla="*/ 1050018 w 1955680"/>
                  <a:gd name="connsiteY11" fmla="*/ 693299 h 3643927"/>
                  <a:gd name="connsiteX12" fmla="*/ 919667 w 1955680"/>
                  <a:gd name="connsiteY12" fmla="*/ 671523 h 3643927"/>
                  <a:gd name="connsiteX13" fmla="*/ 538686 w 1955680"/>
                  <a:gd name="connsiteY13" fmla="*/ 943658 h 3643927"/>
                  <a:gd name="connsiteX14" fmla="*/ 180865 w 1955680"/>
                  <a:gd name="connsiteY14" fmla="*/ 1981077 h 3643927"/>
                  <a:gd name="connsiteX15" fmla="*/ 449326 w 1955680"/>
                  <a:gd name="connsiteY15" fmla="*/ 2073309 h 3643927"/>
                  <a:gd name="connsiteX16" fmla="*/ 0 w 1955680"/>
                  <a:gd name="connsiteY16" fmla="*/ 3369569 h 3643927"/>
                  <a:gd name="connsiteX17" fmla="*/ 798203 w 1955680"/>
                  <a:gd name="connsiteY17" fmla="*/ 3643928 h 3643927"/>
                  <a:gd name="connsiteX18" fmla="*/ 1924090 w 1955680"/>
                  <a:gd name="connsiteY18" fmla="*/ 3643928 h 3643927"/>
                  <a:gd name="connsiteX19" fmla="*/ 1924090 w 1955680"/>
                  <a:gd name="connsiteY19" fmla="*/ 3531418 h 3643927"/>
                  <a:gd name="connsiteX20" fmla="*/ 909988 w 1955680"/>
                  <a:gd name="connsiteY20" fmla="*/ 3531456 h 3643927"/>
                  <a:gd name="connsiteX21" fmla="*/ 1311749 w 1955680"/>
                  <a:gd name="connsiteY21" fmla="*/ 2369417 h 3643927"/>
                  <a:gd name="connsiteX22" fmla="*/ 1215698 w 1955680"/>
                  <a:gd name="connsiteY22" fmla="*/ 350325 h 3643927"/>
                  <a:gd name="connsiteX23" fmla="*/ 1479800 w 1955680"/>
                  <a:gd name="connsiteY23" fmla="*/ 161691 h 3643927"/>
                  <a:gd name="connsiteX24" fmla="*/ 1570309 w 1955680"/>
                  <a:gd name="connsiteY24" fmla="*/ 176999 h 3643927"/>
                  <a:gd name="connsiteX25" fmla="*/ 1730237 w 1955680"/>
                  <a:gd name="connsiteY25" fmla="*/ 318372 h 3643927"/>
                  <a:gd name="connsiteX26" fmla="*/ 1743670 w 1955680"/>
                  <a:gd name="connsiteY26" fmla="*/ 531685 h 3643927"/>
                  <a:gd name="connsiteX27" fmla="*/ 1478990 w 1955680"/>
                  <a:gd name="connsiteY27" fmla="*/ 720319 h 3643927"/>
                  <a:gd name="connsiteX28" fmla="*/ 1388750 w 1955680"/>
                  <a:gd name="connsiteY28" fmla="*/ 705049 h 3643927"/>
                  <a:gd name="connsiteX29" fmla="*/ 1228968 w 1955680"/>
                  <a:gd name="connsiteY29" fmla="*/ 563677 h 3643927"/>
                  <a:gd name="connsiteX30" fmla="*/ 1215688 w 1955680"/>
                  <a:gd name="connsiteY30" fmla="*/ 350324 h 3643927"/>
                  <a:gd name="connsiteX31" fmla="*/ 762002 w 1955680"/>
                  <a:gd name="connsiteY31" fmla="*/ 3460330 h 3643927"/>
                  <a:gd name="connsiteX32" fmla="*/ 206053 w 1955680"/>
                  <a:gd name="connsiteY32" fmla="*/ 3269169 h 3643927"/>
                  <a:gd name="connsiteX33" fmla="*/ 655380 w 1955680"/>
                  <a:gd name="connsiteY33" fmla="*/ 1972909 h 3643927"/>
                  <a:gd name="connsiteX34" fmla="*/ 386762 w 1955680"/>
                  <a:gd name="connsiteY34" fmla="*/ 1880563 h 3643927"/>
                  <a:gd name="connsiteX35" fmla="*/ 691737 w 1955680"/>
                  <a:gd name="connsiteY35" fmla="*/ 996145 h 3643927"/>
                  <a:gd name="connsiteX36" fmla="*/ 919746 w 1955680"/>
                  <a:gd name="connsiteY36" fmla="*/ 833189 h 3643927"/>
                  <a:gd name="connsiteX37" fmla="*/ 997587 w 1955680"/>
                  <a:gd name="connsiteY37" fmla="*/ 846201 h 3643927"/>
                  <a:gd name="connsiteX38" fmla="*/ 1631757 w 1955680"/>
                  <a:gd name="connsiteY38" fmla="*/ 1063991 h 3643927"/>
                  <a:gd name="connsiteX39" fmla="*/ 1780663 w 1955680"/>
                  <a:gd name="connsiteY39" fmla="*/ 1370309 h 3643927"/>
                  <a:gd name="connsiteX40" fmla="*/ 1477412 w 1955680"/>
                  <a:gd name="connsiteY40" fmla="*/ 2255108 h 3643927"/>
                  <a:gd name="connsiteX41" fmla="*/ 1211861 w 1955680"/>
                  <a:gd name="connsiteY41" fmla="*/ 2163758 h 3643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955680" h="3643927">
                    <a:moveTo>
                      <a:pt x="1577888" y="2460924"/>
                    </a:moveTo>
                    <a:lnTo>
                      <a:pt x="1933839" y="1422917"/>
                    </a:lnTo>
                    <a:cubicBezTo>
                      <a:pt x="2005863" y="1212778"/>
                      <a:pt x="1893885" y="983231"/>
                      <a:pt x="1684354" y="911094"/>
                    </a:cubicBezTo>
                    <a:lnTo>
                      <a:pt x="1569463" y="871714"/>
                    </a:lnTo>
                    <a:cubicBezTo>
                      <a:pt x="1719555" y="840295"/>
                      <a:pt x="1845694" y="733252"/>
                      <a:pt x="1896825" y="584266"/>
                    </a:cubicBezTo>
                    <a:cubicBezTo>
                      <a:pt x="1935056" y="473020"/>
                      <a:pt x="1927556" y="353309"/>
                      <a:pt x="1875470" y="247225"/>
                    </a:cubicBezTo>
                    <a:cubicBezTo>
                      <a:pt x="1823729" y="141328"/>
                      <a:pt x="1733990" y="62079"/>
                      <a:pt x="1622772" y="23919"/>
                    </a:cubicBezTo>
                    <a:cubicBezTo>
                      <a:pt x="1576504" y="7960"/>
                      <a:pt x="1528399" y="0"/>
                      <a:pt x="1479832" y="0"/>
                    </a:cubicBezTo>
                    <a:cubicBezTo>
                      <a:pt x="1291541" y="0"/>
                      <a:pt x="1123804" y="119672"/>
                      <a:pt x="1062571" y="297853"/>
                    </a:cubicBezTo>
                    <a:cubicBezTo>
                      <a:pt x="1024493" y="409099"/>
                      <a:pt x="1031803" y="528732"/>
                      <a:pt x="1083543" y="634669"/>
                    </a:cubicBezTo>
                    <a:cubicBezTo>
                      <a:pt x="1099769" y="667696"/>
                      <a:pt x="1119823" y="697776"/>
                      <a:pt x="1142862" y="725178"/>
                    </a:cubicBezTo>
                    <a:lnTo>
                      <a:pt x="1050018" y="693299"/>
                    </a:lnTo>
                    <a:cubicBezTo>
                      <a:pt x="1007768" y="678870"/>
                      <a:pt x="963949" y="671523"/>
                      <a:pt x="919667" y="671523"/>
                    </a:cubicBezTo>
                    <a:cubicBezTo>
                      <a:pt x="747679" y="671523"/>
                      <a:pt x="594491" y="780937"/>
                      <a:pt x="538686" y="943658"/>
                    </a:cubicBezTo>
                    <a:lnTo>
                      <a:pt x="180865" y="1981077"/>
                    </a:lnTo>
                    <a:lnTo>
                      <a:pt x="449326" y="2073309"/>
                    </a:lnTo>
                    <a:lnTo>
                      <a:pt x="0" y="3369569"/>
                    </a:lnTo>
                    <a:lnTo>
                      <a:pt x="798203" y="3643928"/>
                    </a:lnTo>
                    <a:lnTo>
                      <a:pt x="1924090" y="3643928"/>
                    </a:lnTo>
                    <a:lnTo>
                      <a:pt x="1924090" y="3531418"/>
                    </a:lnTo>
                    <a:lnTo>
                      <a:pt x="909988" y="3531456"/>
                    </a:lnTo>
                    <a:lnTo>
                      <a:pt x="1311749" y="2369417"/>
                    </a:lnTo>
                    <a:close/>
                    <a:moveTo>
                      <a:pt x="1215698" y="350325"/>
                    </a:moveTo>
                    <a:cubicBezTo>
                      <a:pt x="1254389" y="237462"/>
                      <a:pt x="1360549" y="161691"/>
                      <a:pt x="1479800" y="161691"/>
                    </a:cubicBezTo>
                    <a:cubicBezTo>
                      <a:pt x="1510530" y="161691"/>
                      <a:pt x="1540917" y="166896"/>
                      <a:pt x="1570309" y="176999"/>
                    </a:cubicBezTo>
                    <a:cubicBezTo>
                      <a:pt x="1640535" y="201071"/>
                      <a:pt x="1697368" y="251281"/>
                      <a:pt x="1730237" y="318372"/>
                    </a:cubicBezTo>
                    <a:cubicBezTo>
                      <a:pt x="1763150" y="385574"/>
                      <a:pt x="1767933" y="461351"/>
                      <a:pt x="1743670" y="531685"/>
                    </a:cubicBezTo>
                    <a:cubicBezTo>
                      <a:pt x="1705056" y="644470"/>
                      <a:pt x="1598623" y="720319"/>
                      <a:pt x="1478990" y="720319"/>
                    </a:cubicBezTo>
                    <a:cubicBezTo>
                      <a:pt x="1448336" y="720319"/>
                      <a:pt x="1418103" y="715153"/>
                      <a:pt x="1388750" y="705049"/>
                    </a:cubicBezTo>
                    <a:cubicBezTo>
                      <a:pt x="1318486" y="680978"/>
                      <a:pt x="1261583" y="630767"/>
                      <a:pt x="1228968" y="563677"/>
                    </a:cubicBezTo>
                    <a:cubicBezTo>
                      <a:pt x="1196286" y="496436"/>
                      <a:pt x="1191502" y="420658"/>
                      <a:pt x="1215688" y="350324"/>
                    </a:cubicBezTo>
                    <a:close/>
                    <a:moveTo>
                      <a:pt x="762002" y="3460330"/>
                    </a:moveTo>
                    <a:lnTo>
                      <a:pt x="206053" y="3269169"/>
                    </a:lnTo>
                    <a:lnTo>
                      <a:pt x="655380" y="1972909"/>
                    </a:lnTo>
                    <a:lnTo>
                      <a:pt x="386762" y="1880563"/>
                    </a:lnTo>
                    <a:lnTo>
                      <a:pt x="691737" y="996145"/>
                    </a:lnTo>
                    <a:cubicBezTo>
                      <a:pt x="725108" y="898710"/>
                      <a:pt x="816768" y="833189"/>
                      <a:pt x="919746" y="833189"/>
                    </a:cubicBezTo>
                    <a:cubicBezTo>
                      <a:pt x="946190" y="833189"/>
                      <a:pt x="972405" y="837629"/>
                      <a:pt x="997587" y="846201"/>
                    </a:cubicBezTo>
                    <a:lnTo>
                      <a:pt x="1631757" y="1063991"/>
                    </a:lnTo>
                    <a:cubicBezTo>
                      <a:pt x="1757013" y="1107121"/>
                      <a:pt x="1823868" y="1244513"/>
                      <a:pt x="1780663" y="1370309"/>
                    </a:cubicBezTo>
                    <a:lnTo>
                      <a:pt x="1477412" y="2255108"/>
                    </a:lnTo>
                    <a:lnTo>
                      <a:pt x="1211861" y="2163758"/>
                    </a:ln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1D53B28A-A33D-DC9E-0DB7-9F6DFA9A32E7}"/>
              </a:ext>
            </a:extLst>
          </p:cNvPr>
          <p:cNvGrpSpPr/>
          <p:nvPr/>
        </p:nvGrpSpPr>
        <p:grpSpPr>
          <a:xfrm>
            <a:off x="644670" y="2250932"/>
            <a:ext cx="3222048" cy="2004263"/>
            <a:chOff x="644670" y="2250932"/>
            <a:chExt cx="3222048" cy="2004263"/>
          </a:xfrm>
        </p:grpSpPr>
        <p:sp>
          <p:nvSpPr>
            <p:cNvPr id="78" name="Google Shape;580;g17c3bd401c5_0_178">
              <a:extLst>
                <a:ext uri="{FF2B5EF4-FFF2-40B4-BE49-F238E27FC236}">
                  <a16:creationId xmlns:a16="http://schemas.microsoft.com/office/drawing/2014/main" id="{63906436-AE14-D008-FE67-DC1A8CA202DF}"/>
                </a:ext>
              </a:extLst>
            </p:cNvPr>
            <p:cNvSpPr txBox="1"/>
            <p:nvPr/>
          </p:nvSpPr>
          <p:spPr>
            <a:xfrm>
              <a:off x="1519108" y="2839453"/>
              <a:ext cx="2347610" cy="1415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de la juventud encuestada </a:t>
              </a: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desean tener un vecino/a de etnia gitana</a:t>
              </a:r>
              <a:endParaRPr sz="1600" b="1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sp>
          <p:nvSpPr>
            <p:cNvPr id="79" name="Google Shape;580;g17c3bd401c5_0_178">
              <a:extLst>
                <a:ext uri="{FF2B5EF4-FFF2-40B4-BE49-F238E27FC236}">
                  <a16:creationId xmlns:a16="http://schemas.microsoft.com/office/drawing/2014/main" id="{C8EB2143-2DFB-69DF-BA17-83724A1D0263}"/>
                </a:ext>
              </a:extLst>
            </p:cNvPr>
            <p:cNvSpPr txBox="1"/>
            <p:nvPr/>
          </p:nvSpPr>
          <p:spPr>
            <a:xfrm>
              <a:off x="1517415" y="2250932"/>
              <a:ext cx="174769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8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24%</a:t>
              </a:r>
              <a:endParaRPr sz="48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88" name="Forma libre: forma 87">
              <a:extLst>
                <a:ext uri="{FF2B5EF4-FFF2-40B4-BE49-F238E27FC236}">
                  <a16:creationId xmlns:a16="http://schemas.microsoft.com/office/drawing/2014/main" id="{4BCA8BE0-050D-28C6-6D59-6005EC3DB7AD}"/>
                </a:ext>
              </a:extLst>
            </p:cNvPr>
            <p:cNvSpPr/>
            <p:nvPr/>
          </p:nvSpPr>
          <p:spPr>
            <a:xfrm>
              <a:off x="644670" y="2446001"/>
              <a:ext cx="802355" cy="951997"/>
            </a:xfrm>
            <a:custGeom>
              <a:avLst/>
              <a:gdLst>
                <a:gd name="connsiteX0" fmla="*/ 3043669 w 4150559"/>
                <a:gd name="connsiteY0" fmla="*/ 1661498 h 4924655"/>
                <a:gd name="connsiteX1" fmla="*/ 2687494 w 4150559"/>
                <a:gd name="connsiteY1" fmla="*/ 1661498 h 4924655"/>
                <a:gd name="connsiteX2" fmla="*/ 2484781 w 4150559"/>
                <a:gd name="connsiteY2" fmla="*/ 1458786 h 4924655"/>
                <a:gd name="connsiteX3" fmla="*/ 2484781 w 4150559"/>
                <a:gd name="connsiteY3" fmla="*/ 773867 h 4924655"/>
                <a:gd name="connsiteX4" fmla="*/ 2687494 w 4150559"/>
                <a:gd name="connsiteY4" fmla="*/ 571155 h 4924655"/>
                <a:gd name="connsiteX5" fmla="*/ 3043669 w 4150559"/>
                <a:gd name="connsiteY5" fmla="*/ 571155 h 4924655"/>
                <a:gd name="connsiteX6" fmla="*/ 3246381 w 4150559"/>
                <a:gd name="connsiteY6" fmla="*/ 773867 h 4924655"/>
                <a:gd name="connsiteX7" fmla="*/ 3246381 w 4150559"/>
                <a:gd name="connsiteY7" fmla="*/ 1458786 h 4924655"/>
                <a:gd name="connsiteX8" fmla="*/ 3043669 w 4150559"/>
                <a:gd name="connsiteY8" fmla="*/ 1661498 h 4924655"/>
                <a:gd name="connsiteX9" fmla="*/ 2687523 w 4150559"/>
                <a:gd name="connsiteY9" fmla="*/ 757408 h 4924655"/>
                <a:gd name="connsiteX10" fmla="*/ 2671105 w 4150559"/>
                <a:gd name="connsiteY10" fmla="*/ 773826 h 4924655"/>
                <a:gd name="connsiteX11" fmla="*/ 2671105 w 4150559"/>
                <a:gd name="connsiteY11" fmla="*/ 1458745 h 4924655"/>
                <a:gd name="connsiteX12" fmla="*/ 2687523 w 4150559"/>
                <a:gd name="connsiteY12" fmla="*/ 1475163 h 4924655"/>
                <a:gd name="connsiteX13" fmla="*/ 3043698 w 4150559"/>
                <a:gd name="connsiteY13" fmla="*/ 1475163 h 4924655"/>
                <a:gd name="connsiteX14" fmla="*/ 3060116 w 4150559"/>
                <a:gd name="connsiteY14" fmla="*/ 1458745 h 4924655"/>
                <a:gd name="connsiteX15" fmla="*/ 3060116 w 4150559"/>
                <a:gd name="connsiteY15" fmla="*/ 773865 h 4924655"/>
                <a:gd name="connsiteX16" fmla="*/ 3043698 w 4150559"/>
                <a:gd name="connsiteY16" fmla="*/ 757447 h 4924655"/>
                <a:gd name="connsiteX17" fmla="*/ 2687523 w 4150559"/>
                <a:gd name="connsiteY17" fmla="*/ 757447 h 4924655"/>
                <a:gd name="connsiteX18" fmla="*/ 1929547 w 4150559"/>
                <a:gd name="connsiteY18" fmla="*/ 2967350 h 4924655"/>
                <a:gd name="connsiteX19" fmla="*/ 1573372 w 4150559"/>
                <a:gd name="connsiteY19" fmla="*/ 2967350 h 4924655"/>
                <a:gd name="connsiteX20" fmla="*/ 1370660 w 4150559"/>
                <a:gd name="connsiteY20" fmla="*/ 2764667 h 4924655"/>
                <a:gd name="connsiteX21" fmla="*/ 1370660 w 4150559"/>
                <a:gd name="connsiteY21" fmla="*/ 2079748 h 4924655"/>
                <a:gd name="connsiteX22" fmla="*/ 1573372 w 4150559"/>
                <a:gd name="connsiteY22" fmla="*/ 1877036 h 4924655"/>
                <a:gd name="connsiteX23" fmla="*/ 1929547 w 4150559"/>
                <a:gd name="connsiteY23" fmla="*/ 1877036 h 4924655"/>
                <a:gd name="connsiteX24" fmla="*/ 2132260 w 4150559"/>
                <a:gd name="connsiteY24" fmla="*/ 2079748 h 4924655"/>
                <a:gd name="connsiteX25" fmla="*/ 2132260 w 4150559"/>
                <a:gd name="connsiteY25" fmla="*/ 2764667 h 4924655"/>
                <a:gd name="connsiteX26" fmla="*/ 1929547 w 4150559"/>
                <a:gd name="connsiteY26" fmla="*/ 2967350 h 4924655"/>
                <a:gd name="connsiteX27" fmla="*/ 1573372 w 4150559"/>
                <a:gd name="connsiteY27" fmla="*/ 2063299 h 4924655"/>
                <a:gd name="connsiteX28" fmla="*/ 1556954 w 4150559"/>
                <a:gd name="connsiteY28" fmla="*/ 2079755 h 4924655"/>
                <a:gd name="connsiteX29" fmla="*/ 1556954 w 4150559"/>
                <a:gd name="connsiteY29" fmla="*/ 2764673 h 4924655"/>
                <a:gd name="connsiteX30" fmla="*/ 1573372 w 4150559"/>
                <a:gd name="connsiteY30" fmla="*/ 2781130 h 4924655"/>
                <a:gd name="connsiteX31" fmla="*/ 1929547 w 4150559"/>
                <a:gd name="connsiteY31" fmla="*/ 2781130 h 4924655"/>
                <a:gd name="connsiteX32" fmla="*/ 1945965 w 4150559"/>
                <a:gd name="connsiteY32" fmla="*/ 2764673 h 4924655"/>
                <a:gd name="connsiteX33" fmla="*/ 1945927 w 4150559"/>
                <a:gd name="connsiteY33" fmla="*/ 2079755 h 4924655"/>
                <a:gd name="connsiteX34" fmla="*/ 1929509 w 4150559"/>
                <a:gd name="connsiteY34" fmla="*/ 2063299 h 4924655"/>
                <a:gd name="connsiteX35" fmla="*/ 3043629 w 4150559"/>
                <a:gd name="connsiteY35" fmla="*/ 2967350 h 4924655"/>
                <a:gd name="connsiteX36" fmla="*/ 2687455 w 4150559"/>
                <a:gd name="connsiteY36" fmla="*/ 2967350 h 4924655"/>
                <a:gd name="connsiteX37" fmla="*/ 2484742 w 4150559"/>
                <a:gd name="connsiteY37" fmla="*/ 2764667 h 4924655"/>
                <a:gd name="connsiteX38" fmla="*/ 2484742 w 4150559"/>
                <a:gd name="connsiteY38" fmla="*/ 2079748 h 4924655"/>
                <a:gd name="connsiteX39" fmla="*/ 2687455 w 4150559"/>
                <a:gd name="connsiteY39" fmla="*/ 1877036 h 4924655"/>
                <a:gd name="connsiteX40" fmla="*/ 3043629 w 4150559"/>
                <a:gd name="connsiteY40" fmla="*/ 1877036 h 4924655"/>
                <a:gd name="connsiteX41" fmla="*/ 3246342 w 4150559"/>
                <a:gd name="connsiteY41" fmla="*/ 2079748 h 4924655"/>
                <a:gd name="connsiteX42" fmla="*/ 3246342 w 4150559"/>
                <a:gd name="connsiteY42" fmla="*/ 2764667 h 4924655"/>
                <a:gd name="connsiteX43" fmla="*/ 3043629 w 4150559"/>
                <a:gd name="connsiteY43" fmla="*/ 2967350 h 4924655"/>
                <a:gd name="connsiteX44" fmla="*/ 2687484 w 4150559"/>
                <a:gd name="connsiteY44" fmla="*/ 2063299 h 4924655"/>
                <a:gd name="connsiteX45" fmla="*/ 2671066 w 4150559"/>
                <a:gd name="connsiteY45" fmla="*/ 2079755 h 4924655"/>
                <a:gd name="connsiteX46" fmla="*/ 2671066 w 4150559"/>
                <a:gd name="connsiteY46" fmla="*/ 2764673 h 4924655"/>
                <a:gd name="connsiteX47" fmla="*/ 2687484 w 4150559"/>
                <a:gd name="connsiteY47" fmla="*/ 2781130 h 4924655"/>
                <a:gd name="connsiteX48" fmla="*/ 3043659 w 4150559"/>
                <a:gd name="connsiteY48" fmla="*/ 2781130 h 4924655"/>
                <a:gd name="connsiteX49" fmla="*/ 3060077 w 4150559"/>
                <a:gd name="connsiteY49" fmla="*/ 2764673 h 4924655"/>
                <a:gd name="connsiteX50" fmla="*/ 3060077 w 4150559"/>
                <a:gd name="connsiteY50" fmla="*/ 2079755 h 4924655"/>
                <a:gd name="connsiteX51" fmla="*/ 3043659 w 4150559"/>
                <a:gd name="connsiteY51" fmla="*/ 2063299 h 4924655"/>
                <a:gd name="connsiteX52" fmla="*/ 1929508 w 4150559"/>
                <a:gd name="connsiteY52" fmla="*/ 1661459 h 4924655"/>
                <a:gd name="connsiteX53" fmla="*/ 1573333 w 4150559"/>
                <a:gd name="connsiteY53" fmla="*/ 1661459 h 4924655"/>
                <a:gd name="connsiteX54" fmla="*/ 1370620 w 4150559"/>
                <a:gd name="connsiteY54" fmla="*/ 1458746 h 4924655"/>
                <a:gd name="connsiteX55" fmla="*/ 1370620 w 4150559"/>
                <a:gd name="connsiteY55" fmla="*/ 773828 h 4924655"/>
                <a:gd name="connsiteX56" fmla="*/ 1573333 w 4150559"/>
                <a:gd name="connsiteY56" fmla="*/ 571116 h 4924655"/>
                <a:gd name="connsiteX57" fmla="*/ 1929508 w 4150559"/>
                <a:gd name="connsiteY57" fmla="*/ 571116 h 4924655"/>
                <a:gd name="connsiteX58" fmla="*/ 2132221 w 4150559"/>
                <a:gd name="connsiteY58" fmla="*/ 773828 h 4924655"/>
                <a:gd name="connsiteX59" fmla="*/ 2132221 w 4150559"/>
                <a:gd name="connsiteY59" fmla="*/ 1458746 h 4924655"/>
                <a:gd name="connsiteX60" fmla="*/ 1929508 w 4150559"/>
                <a:gd name="connsiteY60" fmla="*/ 1661459 h 4924655"/>
                <a:gd name="connsiteX61" fmla="*/ 1573333 w 4150559"/>
                <a:gd name="connsiteY61" fmla="*/ 757369 h 4924655"/>
                <a:gd name="connsiteX62" fmla="*/ 1556915 w 4150559"/>
                <a:gd name="connsiteY62" fmla="*/ 773787 h 4924655"/>
                <a:gd name="connsiteX63" fmla="*/ 1556915 w 4150559"/>
                <a:gd name="connsiteY63" fmla="*/ 1458705 h 4924655"/>
                <a:gd name="connsiteX64" fmla="*/ 1573333 w 4150559"/>
                <a:gd name="connsiteY64" fmla="*/ 1475123 h 4924655"/>
                <a:gd name="connsiteX65" fmla="*/ 1929508 w 4150559"/>
                <a:gd name="connsiteY65" fmla="*/ 1475123 h 4924655"/>
                <a:gd name="connsiteX66" fmla="*/ 1945926 w 4150559"/>
                <a:gd name="connsiteY66" fmla="*/ 1458705 h 4924655"/>
                <a:gd name="connsiteX67" fmla="*/ 1945888 w 4150559"/>
                <a:gd name="connsiteY67" fmla="*/ 773826 h 4924655"/>
                <a:gd name="connsiteX68" fmla="*/ 1929470 w 4150559"/>
                <a:gd name="connsiteY68" fmla="*/ 757408 h 4924655"/>
                <a:gd name="connsiteX69" fmla="*/ 1573324 w 4150559"/>
                <a:gd name="connsiteY69" fmla="*/ 757408 h 4924655"/>
                <a:gd name="connsiteX70" fmla="*/ 2671495 w 4150559"/>
                <a:gd name="connsiteY70" fmla="*/ 4184606 h 4924655"/>
                <a:gd name="connsiteX71" fmla="*/ 2671495 w 4150559"/>
                <a:gd name="connsiteY71" fmla="*/ 3938149 h 4924655"/>
                <a:gd name="connsiteX72" fmla="*/ 2632651 w 4150559"/>
                <a:gd name="connsiteY72" fmla="*/ 3899305 h 4924655"/>
                <a:gd name="connsiteX73" fmla="*/ 2525990 w 4150559"/>
                <a:gd name="connsiteY73" fmla="*/ 3899305 h 4924655"/>
                <a:gd name="connsiteX74" fmla="*/ 2487146 w 4150559"/>
                <a:gd name="connsiteY74" fmla="*/ 3938149 h 4924655"/>
                <a:gd name="connsiteX75" fmla="*/ 2487146 w 4150559"/>
                <a:gd name="connsiteY75" fmla="*/ 4184606 h 4924655"/>
                <a:gd name="connsiteX76" fmla="*/ 2525990 w 4150559"/>
                <a:gd name="connsiteY76" fmla="*/ 4223450 h 4924655"/>
                <a:gd name="connsiteX77" fmla="*/ 2632651 w 4150559"/>
                <a:gd name="connsiteY77" fmla="*/ 4223450 h 4924655"/>
                <a:gd name="connsiteX78" fmla="*/ 2671495 w 4150559"/>
                <a:gd name="connsiteY78" fmla="*/ 4184606 h 4924655"/>
                <a:gd name="connsiteX79" fmla="*/ 2119827 w 4150559"/>
                <a:gd name="connsiteY79" fmla="*/ 4177296 h 4924655"/>
                <a:gd name="connsiteX80" fmla="*/ 2119827 w 4150559"/>
                <a:gd name="connsiteY80" fmla="*/ 3945378 h 4924655"/>
                <a:gd name="connsiteX81" fmla="*/ 2073674 w 4150559"/>
                <a:gd name="connsiteY81" fmla="*/ 3899225 h 4924655"/>
                <a:gd name="connsiteX82" fmla="*/ 1981597 w 4150559"/>
                <a:gd name="connsiteY82" fmla="*/ 3899225 h 4924655"/>
                <a:gd name="connsiteX83" fmla="*/ 1935443 w 4150559"/>
                <a:gd name="connsiteY83" fmla="*/ 3945378 h 4924655"/>
                <a:gd name="connsiteX84" fmla="*/ 1935443 w 4150559"/>
                <a:gd name="connsiteY84" fmla="*/ 4177296 h 4924655"/>
                <a:gd name="connsiteX85" fmla="*/ 1981597 w 4150559"/>
                <a:gd name="connsiteY85" fmla="*/ 4223450 h 4924655"/>
                <a:gd name="connsiteX86" fmla="*/ 2073674 w 4150559"/>
                <a:gd name="connsiteY86" fmla="*/ 4223450 h 4924655"/>
                <a:gd name="connsiteX87" fmla="*/ 2119827 w 4150559"/>
                <a:gd name="connsiteY87" fmla="*/ 4177296 h 4924655"/>
                <a:gd name="connsiteX88" fmla="*/ 4040851 w 4150559"/>
                <a:gd name="connsiteY88" fmla="*/ 4705196 h 4924655"/>
                <a:gd name="connsiteX89" fmla="*/ 3829027 w 4150559"/>
                <a:gd name="connsiteY89" fmla="*/ 4705196 h 4924655"/>
                <a:gd name="connsiteX90" fmla="*/ 3829027 w 4150559"/>
                <a:gd name="connsiteY90" fmla="*/ 438344 h 4924655"/>
                <a:gd name="connsiteX91" fmla="*/ 3390684 w 4150559"/>
                <a:gd name="connsiteY91" fmla="*/ 0 h 4924655"/>
                <a:gd name="connsiteX92" fmla="*/ 1198083 w 4150559"/>
                <a:gd name="connsiteY92" fmla="*/ 0 h 4924655"/>
                <a:gd name="connsiteX93" fmla="*/ 759739 w 4150559"/>
                <a:gd name="connsiteY93" fmla="*/ 438344 h 4924655"/>
                <a:gd name="connsiteX94" fmla="*/ 759739 w 4150559"/>
                <a:gd name="connsiteY94" fmla="*/ 602710 h 4924655"/>
                <a:gd name="connsiteX95" fmla="*/ 321395 w 4150559"/>
                <a:gd name="connsiteY95" fmla="*/ 1041054 h 4924655"/>
                <a:gd name="connsiteX96" fmla="*/ 321395 w 4150559"/>
                <a:gd name="connsiteY96" fmla="*/ 4705186 h 4924655"/>
                <a:gd name="connsiteX97" fmla="*/ 109571 w 4150559"/>
                <a:gd name="connsiteY97" fmla="*/ 4705224 h 4924655"/>
                <a:gd name="connsiteX98" fmla="*/ 0 w 4150559"/>
                <a:gd name="connsiteY98" fmla="*/ 4814796 h 4924655"/>
                <a:gd name="connsiteX99" fmla="*/ 109571 w 4150559"/>
                <a:gd name="connsiteY99" fmla="*/ 4924367 h 4924655"/>
                <a:gd name="connsiteX100" fmla="*/ 1055035 w 4150559"/>
                <a:gd name="connsiteY100" fmla="*/ 4924367 h 4924655"/>
                <a:gd name="connsiteX101" fmla="*/ 1198053 w 4150559"/>
                <a:gd name="connsiteY101" fmla="*/ 4924367 h 4924655"/>
                <a:gd name="connsiteX102" fmla="*/ 3390850 w 4150559"/>
                <a:gd name="connsiteY102" fmla="*/ 4924367 h 4924655"/>
                <a:gd name="connsiteX103" fmla="*/ 3533869 w 4150559"/>
                <a:gd name="connsiteY103" fmla="*/ 4924367 h 4924655"/>
                <a:gd name="connsiteX104" fmla="*/ 4040989 w 4150559"/>
                <a:gd name="connsiteY104" fmla="*/ 4924367 h 4924655"/>
                <a:gd name="connsiteX105" fmla="*/ 4150559 w 4150559"/>
                <a:gd name="connsiteY105" fmla="*/ 4814796 h 4924655"/>
                <a:gd name="connsiteX106" fmla="*/ 4040949 w 4150559"/>
                <a:gd name="connsiteY106" fmla="*/ 4705224 h 4924655"/>
                <a:gd name="connsiteX107" fmla="*/ 759690 w 4150559"/>
                <a:gd name="connsiteY107" fmla="*/ 4705196 h 4924655"/>
                <a:gd name="connsiteX108" fmla="*/ 540518 w 4150559"/>
                <a:gd name="connsiteY108" fmla="*/ 4705196 h 4924655"/>
                <a:gd name="connsiteX109" fmla="*/ 540518 w 4150559"/>
                <a:gd name="connsiteY109" fmla="*/ 1040966 h 4924655"/>
                <a:gd name="connsiteX110" fmla="*/ 759690 w 4150559"/>
                <a:gd name="connsiteY110" fmla="*/ 821794 h 4924655"/>
                <a:gd name="connsiteX111" fmla="*/ 3060941 w 4150559"/>
                <a:gd name="connsiteY111" fmla="*/ 4673700 h 4924655"/>
                <a:gd name="connsiteX112" fmla="*/ 2385164 w 4150559"/>
                <a:gd name="connsiteY112" fmla="*/ 4673700 h 4924655"/>
                <a:gd name="connsiteX113" fmla="*/ 2385164 w 4150559"/>
                <a:gd name="connsiteY113" fmla="*/ 3449057 h 4924655"/>
                <a:gd name="connsiteX114" fmla="*/ 2934950 w 4150559"/>
                <a:gd name="connsiteY114" fmla="*/ 3449057 h 4924655"/>
                <a:gd name="connsiteX115" fmla="*/ 3060971 w 4150559"/>
                <a:gd name="connsiteY115" fmla="*/ 3575117 h 4924655"/>
                <a:gd name="connsiteX116" fmla="*/ 3060971 w 4150559"/>
                <a:gd name="connsiteY116" fmla="*/ 4673671 h 4924655"/>
                <a:gd name="connsiteX117" fmla="*/ 2225352 w 4150559"/>
                <a:gd name="connsiteY117" fmla="*/ 4673700 h 4924655"/>
                <a:gd name="connsiteX118" fmla="*/ 1549546 w 4150559"/>
                <a:gd name="connsiteY118" fmla="*/ 4673700 h 4924655"/>
                <a:gd name="connsiteX119" fmla="*/ 1549546 w 4150559"/>
                <a:gd name="connsiteY119" fmla="*/ 3575048 h 4924655"/>
                <a:gd name="connsiteX120" fmla="*/ 1675566 w 4150559"/>
                <a:gd name="connsiteY120" fmla="*/ 3448988 h 4924655"/>
                <a:gd name="connsiteX121" fmla="*/ 2225352 w 4150559"/>
                <a:gd name="connsiteY121" fmla="*/ 3448988 h 4924655"/>
                <a:gd name="connsiteX122" fmla="*/ 3609885 w 4150559"/>
                <a:gd name="connsiteY122" fmla="*/ 4705196 h 4924655"/>
                <a:gd name="connsiteX123" fmla="*/ 3247234 w 4150559"/>
                <a:gd name="connsiteY123" fmla="*/ 4705196 h 4924655"/>
                <a:gd name="connsiteX124" fmla="*/ 3247234 w 4150559"/>
                <a:gd name="connsiteY124" fmla="*/ 3575095 h 4924655"/>
                <a:gd name="connsiteX125" fmla="*/ 2934911 w 4150559"/>
                <a:gd name="connsiteY125" fmla="*/ 3262811 h 4924655"/>
                <a:gd name="connsiteX126" fmla="*/ 1675586 w 4150559"/>
                <a:gd name="connsiteY126" fmla="*/ 3262811 h 4924655"/>
                <a:gd name="connsiteX127" fmla="*/ 1363263 w 4150559"/>
                <a:gd name="connsiteY127" fmla="*/ 3575095 h 4924655"/>
                <a:gd name="connsiteX128" fmla="*/ 1363263 w 4150559"/>
                <a:gd name="connsiteY128" fmla="*/ 4705196 h 4924655"/>
                <a:gd name="connsiteX129" fmla="*/ 978882 w 4150559"/>
                <a:gd name="connsiteY129" fmla="*/ 4705196 h 4924655"/>
                <a:gd name="connsiteX130" fmla="*/ 978882 w 4150559"/>
                <a:gd name="connsiteY130" fmla="*/ 438344 h 4924655"/>
                <a:gd name="connsiteX131" fmla="*/ 1198053 w 4150559"/>
                <a:gd name="connsiteY131" fmla="*/ 219172 h 4924655"/>
                <a:gd name="connsiteX132" fmla="*/ 3390850 w 4150559"/>
                <a:gd name="connsiteY132" fmla="*/ 219172 h 4924655"/>
                <a:gd name="connsiteX133" fmla="*/ 3610022 w 4150559"/>
                <a:gd name="connsiteY133" fmla="*/ 438344 h 4924655"/>
                <a:gd name="connsiteX134" fmla="*/ 3610022 w 4150559"/>
                <a:gd name="connsiteY134" fmla="*/ 4705196 h 4924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4150559" h="4924655">
                  <a:moveTo>
                    <a:pt x="3043669" y="1661498"/>
                  </a:moveTo>
                  <a:lnTo>
                    <a:pt x="2687494" y="1661498"/>
                  </a:lnTo>
                  <a:cubicBezTo>
                    <a:pt x="2575747" y="1661498"/>
                    <a:pt x="2484781" y="1570530"/>
                    <a:pt x="2484781" y="1458786"/>
                  </a:cubicBezTo>
                  <a:lnTo>
                    <a:pt x="2484781" y="773867"/>
                  </a:lnTo>
                  <a:cubicBezTo>
                    <a:pt x="2484781" y="662121"/>
                    <a:pt x="2575749" y="571155"/>
                    <a:pt x="2687494" y="571155"/>
                  </a:cubicBezTo>
                  <a:lnTo>
                    <a:pt x="3043669" y="571155"/>
                  </a:lnTo>
                  <a:cubicBezTo>
                    <a:pt x="3155415" y="571155"/>
                    <a:pt x="3246381" y="662123"/>
                    <a:pt x="3246381" y="773867"/>
                  </a:cubicBezTo>
                  <a:lnTo>
                    <a:pt x="3246381" y="1458786"/>
                  </a:lnTo>
                  <a:cubicBezTo>
                    <a:pt x="3246420" y="1570532"/>
                    <a:pt x="3155452" y="1661498"/>
                    <a:pt x="3043669" y="1661498"/>
                  </a:cubicBezTo>
                  <a:close/>
                  <a:moveTo>
                    <a:pt x="2687523" y="757408"/>
                  </a:moveTo>
                  <a:cubicBezTo>
                    <a:pt x="2678759" y="757408"/>
                    <a:pt x="2671105" y="765024"/>
                    <a:pt x="2671105" y="773826"/>
                  </a:cubicBezTo>
                  <a:lnTo>
                    <a:pt x="2671105" y="1458745"/>
                  </a:lnTo>
                  <a:cubicBezTo>
                    <a:pt x="2671105" y="1467508"/>
                    <a:pt x="2678721" y="1475163"/>
                    <a:pt x="2687523" y="1475163"/>
                  </a:cubicBezTo>
                  <a:lnTo>
                    <a:pt x="3043698" y="1475163"/>
                  </a:lnTo>
                  <a:cubicBezTo>
                    <a:pt x="3052462" y="1475163"/>
                    <a:pt x="3060116" y="1467547"/>
                    <a:pt x="3060116" y="1458745"/>
                  </a:cubicBezTo>
                  <a:lnTo>
                    <a:pt x="3060116" y="773865"/>
                  </a:lnTo>
                  <a:cubicBezTo>
                    <a:pt x="3060116" y="765102"/>
                    <a:pt x="3052500" y="757447"/>
                    <a:pt x="3043698" y="757447"/>
                  </a:cubicBezTo>
                  <a:lnTo>
                    <a:pt x="2687523" y="757447"/>
                  </a:lnTo>
                  <a:close/>
                  <a:moveTo>
                    <a:pt x="1929547" y="2967350"/>
                  </a:moveTo>
                  <a:lnTo>
                    <a:pt x="1573372" y="2967350"/>
                  </a:lnTo>
                  <a:cubicBezTo>
                    <a:pt x="1461626" y="2967350"/>
                    <a:pt x="1370660" y="2876497"/>
                    <a:pt x="1370660" y="2764667"/>
                  </a:cubicBezTo>
                  <a:lnTo>
                    <a:pt x="1370660" y="2079748"/>
                  </a:lnTo>
                  <a:cubicBezTo>
                    <a:pt x="1370660" y="1967924"/>
                    <a:pt x="1461628" y="1877036"/>
                    <a:pt x="1573372" y="1877036"/>
                  </a:cubicBezTo>
                  <a:lnTo>
                    <a:pt x="1929547" y="1877036"/>
                  </a:lnTo>
                  <a:cubicBezTo>
                    <a:pt x="2041294" y="1877036"/>
                    <a:pt x="2132260" y="1967927"/>
                    <a:pt x="2132260" y="2079748"/>
                  </a:cubicBezTo>
                  <a:lnTo>
                    <a:pt x="2132260" y="2764667"/>
                  </a:lnTo>
                  <a:cubicBezTo>
                    <a:pt x="2132260" y="2876491"/>
                    <a:pt x="2041291" y="2967350"/>
                    <a:pt x="1929547" y="2967350"/>
                  </a:cubicBezTo>
                  <a:close/>
                  <a:moveTo>
                    <a:pt x="1573372" y="2063299"/>
                  </a:moveTo>
                  <a:cubicBezTo>
                    <a:pt x="1564417" y="2063299"/>
                    <a:pt x="1556954" y="2070876"/>
                    <a:pt x="1556954" y="2079755"/>
                  </a:cubicBezTo>
                  <a:lnTo>
                    <a:pt x="1556954" y="2764673"/>
                  </a:lnTo>
                  <a:cubicBezTo>
                    <a:pt x="1556954" y="2773437"/>
                    <a:pt x="1564570" y="2781130"/>
                    <a:pt x="1573372" y="2781130"/>
                  </a:cubicBezTo>
                  <a:lnTo>
                    <a:pt x="1929547" y="2781130"/>
                  </a:lnTo>
                  <a:cubicBezTo>
                    <a:pt x="1938311" y="2781130"/>
                    <a:pt x="1945965" y="2773437"/>
                    <a:pt x="1945965" y="2764673"/>
                  </a:cubicBezTo>
                  <a:lnTo>
                    <a:pt x="1945927" y="2079755"/>
                  </a:lnTo>
                  <a:cubicBezTo>
                    <a:pt x="1945927" y="2070876"/>
                    <a:pt x="1938426" y="2063299"/>
                    <a:pt x="1929509" y="2063299"/>
                  </a:cubicBezTo>
                  <a:close/>
                  <a:moveTo>
                    <a:pt x="3043629" y="2967350"/>
                  </a:moveTo>
                  <a:lnTo>
                    <a:pt x="2687455" y="2967350"/>
                  </a:lnTo>
                  <a:cubicBezTo>
                    <a:pt x="2575708" y="2967350"/>
                    <a:pt x="2484742" y="2876497"/>
                    <a:pt x="2484742" y="2764667"/>
                  </a:cubicBezTo>
                  <a:lnTo>
                    <a:pt x="2484742" y="2079748"/>
                  </a:lnTo>
                  <a:cubicBezTo>
                    <a:pt x="2484742" y="1967924"/>
                    <a:pt x="2575710" y="1877036"/>
                    <a:pt x="2687455" y="1877036"/>
                  </a:cubicBezTo>
                  <a:lnTo>
                    <a:pt x="3043629" y="1877036"/>
                  </a:lnTo>
                  <a:cubicBezTo>
                    <a:pt x="3155376" y="1877036"/>
                    <a:pt x="3246342" y="1967927"/>
                    <a:pt x="3246342" y="2079748"/>
                  </a:cubicBezTo>
                  <a:lnTo>
                    <a:pt x="3246342" y="2764667"/>
                  </a:lnTo>
                  <a:cubicBezTo>
                    <a:pt x="3246380" y="2876491"/>
                    <a:pt x="3155413" y="2967350"/>
                    <a:pt x="3043629" y="2967350"/>
                  </a:cubicBezTo>
                  <a:close/>
                  <a:moveTo>
                    <a:pt x="2687484" y="2063299"/>
                  </a:moveTo>
                  <a:cubicBezTo>
                    <a:pt x="2678529" y="2063299"/>
                    <a:pt x="2671066" y="2070876"/>
                    <a:pt x="2671066" y="2079755"/>
                  </a:cubicBezTo>
                  <a:lnTo>
                    <a:pt x="2671066" y="2764673"/>
                  </a:lnTo>
                  <a:cubicBezTo>
                    <a:pt x="2671066" y="2773437"/>
                    <a:pt x="2678681" y="2781130"/>
                    <a:pt x="2687484" y="2781130"/>
                  </a:cubicBezTo>
                  <a:lnTo>
                    <a:pt x="3043659" y="2781130"/>
                  </a:lnTo>
                  <a:cubicBezTo>
                    <a:pt x="3052423" y="2781130"/>
                    <a:pt x="3060077" y="2773437"/>
                    <a:pt x="3060077" y="2764673"/>
                  </a:cubicBezTo>
                  <a:lnTo>
                    <a:pt x="3060077" y="2079755"/>
                  </a:lnTo>
                  <a:cubicBezTo>
                    <a:pt x="3060077" y="2070876"/>
                    <a:pt x="3052576" y="2063299"/>
                    <a:pt x="3043659" y="2063299"/>
                  </a:cubicBezTo>
                  <a:close/>
                  <a:moveTo>
                    <a:pt x="1929508" y="1661459"/>
                  </a:moveTo>
                  <a:lnTo>
                    <a:pt x="1573333" y="1661459"/>
                  </a:lnTo>
                  <a:cubicBezTo>
                    <a:pt x="1461587" y="1661459"/>
                    <a:pt x="1370620" y="1570491"/>
                    <a:pt x="1370620" y="1458746"/>
                  </a:cubicBezTo>
                  <a:lnTo>
                    <a:pt x="1370620" y="773828"/>
                  </a:lnTo>
                  <a:cubicBezTo>
                    <a:pt x="1370620" y="662082"/>
                    <a:pt x="1461589" y="571116"/>
                    <a:pt x="1573333" y="571116"/>
                  </a:cubicBezTo>
                  <a:lnTo>
                    <a:pt x="1929508" y="571116"/>
                  </a:lnTo>
                  <a:cubicBezTo>
                    <a:pt x="2041254" y="571116"/>
                    <a:pt x="2132221" y="662084"/>
                    <a:pt x="2132221" y="773828"/>
                  </a:cubicBezTo>
                  <a:lnTo>
                    <a:pt x="2132221" y="1458746"/>
                  </a:lnTo>
                  <a:cubicBezTo>
                    <a:pt x="2132221" y="1570493"/>
                    <a:pt x="2041252" y="1661459"/>
                    <a:pt x="1929508" y="1661459"/>
                  </a:cubicBezTo>
                  <a:close/>
                  <a:moveTo>
                    <a:pt x="1573333" y="757369"/>
                  </a:moveTo>
                  <a:cubicBezTo>
                    <a:pt x="1564569" y="757369"/>
                    <a:pt x="1556915" y="764985"/>
                    <a:pt x="1556915" y="773787"/>
                  </a:cubicBezTo>
                  <a:lnTo>
                    <a:pt x="1556915" y="1458705"/>
                  </a:lnTo>
                  <a:cubicBezTo>
                    <a:pt x="1556915" y="1467469"/>
                    <a:pt x="1564531" y="1475123"/>
                    <a:pt x="1573333" y="1475123"/>
                  </a:cubicBezTo>
                  <a:lnTo>
                    <a:pt x="1929508" y="1475123"/>
                  </a:lnTo>
                  <a:cubicBezTo>
                    <a:pt x="1938272" y="1475123"/>
                    <a:pt x="1945926" y="1467508"/>
                    <a:pt x="1945926" y="1458705"/>
                  </a:cubicBezTo>
                  <a:lnTo>
                    <a:pt x="1945888" y="773826"/>
                  </a:lnTo>
                  <a:cubicBezTo>
                    <a:pt x="1945888" y="765062"/>
                    <a:pt x="1938272" y="757408"/>
                    <a:pt x="1929470" y="757408"/>
                  </a:cubicBezTo>
                  <a:lnTo>
                    <a:pt x="1573324" y="757408"/>
                  </a:lnTo>
                  <a:close/>
                  <a:moveTo>
                    <a:pt x="2671495" y="4184606"/>
                  </a:moveTo>
                  <a:lnTo>
                    <a:pt x="2671495" y="3938149"/>
                  </a:lnTo>
                  <a:cubicBezTo>
                    <a:pt x="2671495" y="3916756"/>
                    <a:pt x="2654005" y="3899305"/>
                    <a:pt x="2632651" y="3899305"/>
                  </a:cubicBezTo>
                  <a:lnTo>
                    <a:pt x="2525990" y="3899305"/>
                  </a:lnTo>
                  <a:cubicBezTo>
                    <a:pt x="2504597" y="3899305"/>
                    <a:pt x="2487146" y="3916795"/>
                    <a:pt x="2487146" y="3938149"/>
                  </a:cubicBezTo>
                  <a:lnTo>
                    <a:pt x="2487146" y="4184606"/>
                  </a:lnTo>
                  <a:cubicBezTo>
                    <a:pt x="2487146" y="4205999"/>
                    <a:pt x="2504636" y="4223450"/>
                    <a:pt x="2525990" y="4223450"/>
                  </a:cubicBezTo>
                  <a:lnTo>
                    <a:pt x="2632651" y="4223450"/>
                  </a:lnTo>
                  <a:cubicBezTo>
                    <a:pt x="2653968" y="4223488"/>
                    <a:pt x="2671495" y="4205999"/>
                    <a:pt x="2671495" y="4184606"/>
                  </a:cubicBezTo>
                  <a:close/>
                  <a:moveTo>
                    <a:pt x="2119827" y="4177296"/>
                  </a:moveTo>
                  <a:lnTo>
                    <a:pt x="2119827" y="3945378"/>
                  </a:lnTo>
                  <a:cubicBezTo>
                    <a:pt x="2119827" y="3919966"/>
                    <a:pt x="2099047" y="3899225"/>
                    <a:pt x="2073674" y="3899225"/>
                  </a:cubicBezTo>
                  <a:lnTo>
                    <a:pt x="1981597" y="3899225"/>
                  </a:lnTo>
                  <a:cubicBezTo>
                    <a:pt x="1956185" y="3899225"/>
                    <a:pt x="1935443" y="3920006"/>
                    <a:pt x="1935443" y="3945378"/>
                  </a:cubicBezTo>
                  <a:lnTo>
                    <a:pt x="1935443" y="4177296"/>
                  </a:lnTo>
                  <a:cubicBezTo>
                    <a:pt x="1935443" y="4202708"/>
                    <a:pt x="1956224" y="4223450"/>
                    <a:pt x="1981597" y="4223450"/>
                  </a:cubicBezTo>
                  <a:lnTo>
                    <a:pt x="2073674" y="4223450"/>
                  </a:lnTo>
                  <a:cubicBezTo>
                    <a:pt x="2099086" y="4223488"/>
                    <a:pt x="2119827" y="4202707"/>
                    <a:pt x="2119827" y="4177296"/>
                  </a:cubicBezTo>
                  <a:close/>
                  <a:moveTo>
                    <a:pt x="4040851" y="4705196"/>
                  </a:moveTo>
                  <a:lnTo>
                    <a:pt x="3829027" y="4705196"/>
                  </a:lnTo>
                  <a:lnTo>
                    <a:pt x="3829027" y="438344"/>
                  </a:lnTo>
                  <a:cubicBezTo>
                    <a:pt x="3829027" y="196668"/>
                    <a:pt x="3632399" y="0"/>
                    <a:pt x="3390684" y="0"/>
                  </a:cubicBezTo>
                  <a:lnTo>
                    <a:pt x="1198083" y="0"/>
                  </a:lnTo>
                  <a:cubicBezTo>
                    <a:pt x="956407" y="0"/>
                    <a:pt x="759739" y="196629"/>
                    <a:pt x="759739" y="438344"/>
                  </a:cubicBezTo>
                  <a:lnTo>
                    <a:pt x="759739" y="602710"/>
                  </a:lnTo>
                  <a:cubicBezTo>
                    <a:pt x="518063" y="602710"/>
                    <a:pt x="321395" y="799339"/>
                    <a:pt x="321395" y="1041054"/>
                  </a:cubicBezTo>
                  <a:lnTo>
                    <a:pt x="321395" y="4705186"/>
                  </a:lnTo>
                  <a:lnTo>
                    <a:pt x="109571" y="4705224"/>
                  </a:lnTo>
                  <a:cubicBezTo>
                    <a:pt x="49258" y="4705224"/>
                    <a:pt x="0" y="4754555"/>
                    <a:pt x="0" y="4814796"/>
                  </a:cubicBezTo>
                  <a:cubicBezTo>
                    <a:pt x="0" y="4875109"/>
                    <a:pt x="49331" y="4924367"/>
                    <a:pt x="109571" y="4924367"/>
                  </a:cubicBezTo>
                  <a:lnTo>
                    <a:pt x="1055035" y="4924367"/>
                  </a:lnTo>
                  <a:cubicBezTo>
                    <a:pt x="1100117" y="4925017"/>
                    <a:pt x="1147763" y="4924367"/>
                    <a:pt x="1198053" y="4924367"/>
                  </a:cubicBezTo>
                  <a:lnTo>
                    <a:pt x="3390850" y="4924367"/>
                  </a:lnTo>
                  <a:cubicBezTo>
                    <a:pt x="3441213" y="4924367"/>
                    <a:pt x="3488822" y="4925017"/>
                    <a:pt x="3533869" y="4924367"/>
                  </a:cubicBezTo>
                  <a:lnTo>
                    <a:pt x="4040989" y="4924367"/>
                  </a:lnTo>
                  <a:cubicBezTo>
                    <a:pt x="4101302" y="4924367"/>
                    <a:pt x="4150559" y="4875036"/>
                    <a:pt x="4150559" y="4814796"/>
                  </a:cubicBezTo>
                  <a:cubicBezTo>
                    <a:pt x="4150598" y="4754559"/>
                    <a:pt x="4101268" y="4705224"/>
                    <a:pt x="4040949" y="4705224"/>
                  </a:cubicBezTo>
                  <a:close/>
                  <a:moveTo>
                    <a:pt x="759690" y="4705196"/>
                  </a:moveTo>
                  <a:lnTo>
                    <a:pt x="540518" y="4705196"/>
                  </a:lnTo>
                  <a:lnTo>
                    <a:pt x="540518" y="1040966"/>
                  </a:lnTo>
                  <a:cubicBezTo>
                    <a:pt x="540518" y="920108"/>
                    <a:pt x="638833" y="821794"/>
                    <a:pt x="759690" y="821794"/>
                  </a:cubicBezTo>
                  <a:close/>
                  <a:moveTo>
                    <a:pt x="3060941" y="4673700"/>
                  </a:moveTo>
                  <a:lnTo>
                    <a:pt x="2385164" y="4673700"/>
                  </a:lnTo>
                  <a:lnTo>
                    <a:pt x="2385164" y="3449057"/>
                  </a:lnTo>
                  <a:lnTo>
                    <a:pt x="2934950" y="3449057"/>
                  </a:lnTo>
                  <a:cubicBezTo>
                    <a:pt x="3004449" y="3449057"/>
                    <a:pt x="3060971" y="3505658"/>
                    <a:pt x="3060971" y="3575117"/>
                  </a:cubicBezTo>
                  <a:lnTo>
                    <a:pt x="3060971" y="4673671"/>
                  </a:lnTo>
                  <a:close/>
                  <a:moveTo>
                    <a:pt x="2225352" y="4673700"/>
                  </a:moveTo>
                  <a:lnTo>
                    <a:pt x="1549546" y="4673700"/>
                  </a:lnTo>
                  <a:lnTo>
                    <a:pt x="1549546" y="3575048"/>
                  </a:lnTo>
                  <a:cubicBezTo>
                    <a:pt x="1549546" y="3505588"/>
                    <a:pt x="1606070" y="3448988"/>
                    <a:pt x="1675566" y="3448988"/>
                  </a:cubicBezTo>
                  <a:lnTo>
                    <a:pt x="2225352" y="3448988"/>
                  </a:lnTo>
                  <a:close/>
                  <a:moveTo>
                    <a:pt x="3609885" y="4705196"/>
                  </a:moveTo>
                  <a:lnTo>
                    <a:pt x="3247234" y="4705196"/>
                  </a:lnTo>
                  <a:lnTo>
                    <a:pt x="3247234" y="3575095"/>
                  </a:lnTo>
                  <a:cubicBezTo>
                    <a:pt x="3247234" y="3402920"/>
                    <a:pt x="3107125" y="3262811"/>
                    <a:pt x="2934911" y="3262811"/>
                  </a:cubicBezTo>
                  <a:lnTo>
                    <a:pt x="1675586" y="3262811"/>
                  </a:lnTo>
                  <a:cubicBezTo>
                    <a:pt x="1503372" y="3262811"/>
                    <a:pt x="1363263" y="3402881"/>
                    <a:pt x="1363263" y="3575095"/>
                  </a:cubicBezTo>
                  <a:lnTo>
                    <a:pt x="1363263" y="4705196"/>
                  </a:lnTo>
                  <a:lnTo>
                    <a:pt x="978882" y="4705196"/>
                  </a:lnTo>
                  <a:lnTo>
                    <a:pt x="978882" y="438344"/>
                  </a:lnTo>
                  <a:cubicBezTo>
                    <a:pt x="978882" y="317486"/>
                    <a:pt x="1077196" y="219172"/>
                    <a:pt x="1198053" y="219172"/>
                  </a:cubicBezTo>
                  <a:lnTo>
                    <a:pt x="3390850" y="219172"/>
                  </a:lnTo>
                  <a:cubicBezTo>
                    <a:pt x="3511708" y="219172"/>
                    <a:pt x="3610022" y="317486"/>
                    <a:pt x="3610022" y="438344"/>
                  </a:cubicBezTo>
                  <a:lnTo>
                    <a:pt x="3610022" y="4705196"/>
                  </a:lnTo>
                  <a:close/>
                </a:path>
              </a:pathLst>
            </a:custGeom>
            <a:solidFill>
              <a:schemeClr val="accent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grpSp>
        <p:nvGrpSpPr>
          <p:cNvPr id="109" name="Grupo 108">
            <a:extLst>
              <a:ext uri="{FF2B5EF4-FFF2-40B4-BE49-F238E27FC236}">
                <a16:creationId xmlns:a16="http://schemas.microsoft.com/office/drawing/2014/main" id="{3B4477BF-32D5-C6CD-2CDD-A6E52ABB5320}"/>
              </a:ext>
            </a:extLst>
          </p:cNvPr>
          <p:cNvGrpSpPr/>
          <p:nvPr/>
        </p:nvGrpSpPr>
        <p:grpSpPr>
          <a:xfrm>
            <a:off x="656504" y="4200070"/>
            <a:ext cx="3008168" cy="1808185"/>
            <a:chOff x="656504" y="4200070"/>
            <a:chExt cx="3008168" cy="1808185"/>
          </a:xfrm>
        </p:grpSpPr>
        <p:sp>
          <p:nvSpPr>
            <p:cNvPr id="83" name="Google Shape;580;g17c3bd401c5_0_178">
              <a:extLst>
                <a:ext uri="{FF2B5EF4-FFF2-40B4-BE49-F238E27FC236}">
                  <a16:creationId xmlns:a16="http://schemas.microsoft.com/office/drawing/2014/main" id="{193BE185-8C47-ACBB-ADC3-0FD23C6310F8}"/>
                </a:ext>
              </a:extLst>
            </p:cNvPr>
            <p:cNvSpPr txBox="1"/>
            <p:nvPr/>
          </p:nvSpPr>
          <p:spPr>
            <a:xfrm>
              <a:off x="1503613" y="4838734"/>
              <a:ext cx="2161059" cy="1169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manifiestan </a:t>
              </a: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desacuerdo con que ocupen puestos en la policía</a:t>
              </a:r>
            </a:p>
          </p:txBody>
        </p:sp>
        <p:sp>
          <p:nvSpPr>
            <p:cNvPr id="84" name="Google Shape;580;g17c3bd401c5_0_178">
              <a:extLst>
                <a:ext uri="{FF2B5EF4-FFF2-40B4-BE49-F238E27FC236}">
                  <a16:creationId xmlns:a16="http://schemas.microsoft.com/office/drawing/2014/main" id="{097566A1-97E8-17C0-A4B2-6DDF2F57FC99}"/>
                </a:ext>
              </a:extLst>
            </p:cNvPr>
            <p:cNvSpPr txBox="1"/>
            <p:nvPr/>
          </p:nvSpPr>
          <p:spPr>
            <a:xfrm>
              <a:off x="1501920" y="4200070"/>
              <a:ext cx="174769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8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25%</a:t>
              </a:r>
              <a:endParaRPr sz="48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grpSp>
          <p:nvGrpSpPr>
            <p:cNvPr id="89" name="Grupo 88">
              <a:extLst>
                <a:ext uri="{FF2B5EF4-FFF2-40B4-BE49-F238E27FC236}">
                  <a16:creationId xmlns:a16="http://schemas.microsoft.com/office/drawing/2014/main" id="{FDC3372B-3133-7398-3DD9-523DCB5F23B2}"/>
                </a:ext>
              </a:extLst>
            </p:cNvPr>
            <p:cNvGrpSpPr/>
            <p:nvPr/>
          </p:nvGrpSpPr>
          <p:grpSpPr>
            <a:xfrm>
              <a:off x="656504" y="4390688"/>
              <a:ext cx="799347" cy="818261"/>
              <a:chOff x="4011697" y="472104"/>
              <a:chExt cx="4142153" cy="4240166"/>
            </a:xfrm>
          </p:grpSpPr>
          <p:sp>
            <p:nvSpPr>
              <p:cNvPr id="90" name="Forma libre: forma 89">
                <a:extLst>
                  <a:ext uri="{FF2B5EF4-FFF2-40B4-BE49-F238E27FC236}">
                    <a16:creationId xmlns:a16="http://schemas.microsoft.com/office/drawing/2014/main" id="{495F7498-4DDD-7D88-DB62-AEBB34D5955B}"/>
                  </a:ext>
                </a:extLst>
              </p:cNvPr>
              <p:cNvSpPr/>
              <p:nvPr/>
            </p:nvSpPr>
            <p:spPr>
              <a:xfrm>
                <a:off x="4494109" y="2143387"/>
                <a:ext cx="3150751" cy="1147006"/>
              </a:xfrm>
              <a:custGeom>
                <a:avLst/>
                <a:gdLst>
                  <a:gd name="connsiteX0" fmla="*/ 2953210 w 3150751"/>
                  <a:gd name="connsiteY0" fmla="*/ 29717 h 1147006"/>
                  <a:gd name="connsiteX1" fmla="*/ 3133115 w 3150751"/>
                  <a:gd name="connsiteY1" fmla="*/ 177742 h 1147006"/>
                  <a:gd name="connsiteX2" fmla="*/ 4496 w 3150751"/>
                  <a:gd name="connsiteY2" fmla="*/ 177742 h 1147006"/>
                  <a:gd name="connsiteX3" fmla="*/ 175681 w 3150751"/>
                  <a:gd name="connsiteY3" fmla="*/ 7938 h 1147006"/>
                  <a:gd name="connsiteX4" fmla="*/ 2953269 w 3150751"/>
                  <a:gd name="connsiteY4" fmla="*/ 29714 h 1147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0751" h="1147006">
                    <a:moveTo>
                      <a:pt x="2953210" y="29717"/>
                    </a:moveTo>
                    <a:cubicBezTo>
                      <a:pt x="3233997" y="-76288"/>
                      <a:pt x="3133115" y="177742"/>
                      <a:pt x="3133115" y="177742"/>
                    </a:cubicBezTo>
                    <a:cubicBezTo>
                      <a:pt x="1448105" y="2358586"/>
                      <a:pt x="4496" y="177742"/>
                      <a:pt x="4496" y="177742"/>
                    </a:cubicBezTo>
                    <a:cubicBezTo>
                      <a:pt x="4496" y="177742"/>
                      <a:pt x="-43725" y="-44222"/>
                      <a:pt x="175681" y="7938"/>
                    </a:cubicBezTo>
                    <a:cubicBezTo>
                      <a:pt x="175643" y="8015"/>
                      <a:pt x="1338504" y="639168"/>
                      <a:pt x="2953269" y="297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1" name="Forma libre: forma 90">
                <a:extLst>
                  <a:ext uri="{FF2B5EF4-FFF2-40B4-BE49-F238E27FC236}">
                    <a16:creationId xmlns:a16="http://schemas.microsoft.com/office/drawing/2014/main" id="{C34FD44B-4413-4EC9-7960-47702CF35C2C}"/>
                  </a:ext>
                </a:extLst>
              </p:cNvPr>
              <p:cNvSpPr/>
              <p:nvPr/>
            </p:nvSpPr>
            <p:spPr>
              <a:xfrm>
                <a:off x="4885370" y="2509421"/>
                <a:ext cx="2375858" cy="2202849"/>
              </a:xfrm>
              <a:custGeom>
                <a:avLst/>
                <a:gdLst>
                  <a:gd name="connsiteX0" fmla="*/ 298 w 2375858"/>
                  <a:gd name="connsiteY0" fmla="*/ 306 h 2202849"/>
                  <a:gd name="connsiteX1" fmla="*/ 214723 w 2375858"/>
                  <a:gd name="connsiteY1" fmla="*/ 1287745 h 2202849"/>
                  <a:gd name="connsiteX2" fmla="*/ 2145388 w 2375858"/>
                  <a:gd name="connsiteY2" fmla="*/ 1271557 h 2202849"/>
                  <a:gd name="connsiteX3" fmla="*/ 2376156 w 2375858"/>
                  <a:gd name="connsiteY3" fmla="*/ 303 h 2202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5858" h="2202849">
                    <a:moveTo>
                      <a:pt x="298" y="306"/>
                    </a:moveTo>
                    <a:cubicBezTo>
                      <a:pt x="298" y="153"/>
                      <a:pt x="25480" y="768128"/>
                      <a:pt x="214723" y="1287745"/>
                    </a:cubicBezTo>
                    <a:cubicBezTo>
                      <a:pt x="653454" y="2492668"/>
                      <a:pt x="1677617" y="2529262"/>
                      <a:pt x="2145388" y="1271557"/>
                    </a:cubicBezTo>
                    <a:cubicBezTo>
                      <a:pt x="2249673" y="991037"/>
                      <a:pt x="2343781" y="485081"/>
                      <a:pt x="2376156" y="303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2" name="Forma libre: forma 91">
                <a:extLst>
                  <a:ext uri="{FF2B5EF4-FFF2-40B4-BE49-F238E27FC236}">
                    <a16:creationId xmlns:a16="http://schemas.microsoft.com/office/drawing/2014/main" id="{61A32649-FE4D-1EC9-368E-6A955A1E82B9}"/>
                  </a:ext>
                </a:extLst>
              </p:cNvPr>
              <p:cNvSpPr/>
              <p:nvPr/>
            </p:nvSpPr>
            <p:spPr>
              <a:xfrm>
                <a:off x="4011697" y="472104"/>
                <a:ext cx="4142153" cy="1845726"/>
              </a:xfrm>
              <a:custGeom>
                <a:avLst/>
                <a:gdLst>
                  <a:gd name="connsiteX0" fmla="*/ 3849846 w 4142153"/>
                  <a:gd name="connsiteY0" fmla="*/ 464443 h 1845726"/>
                  <a:gd name="connsiteX1" fmla="*/ 2071175 w 4142153"/>
                  <a:gd name="connsiteY1" fmla="*/ 0 h 1845726"/>
                  <a:gd name="connsiteX2" fmla="*/ 315919 w 4142153"/>
                  <a:gd name="connsiteY2" fmla="*/ 464443 h 1845726"/>
                  <a:gd name="connsiteX3" fmla="*/ 0 w 4142153"/>
                  <a:gd name="connsiteY3" fmla="*/ 998388 h 1845726"/>
                  <a:gd name="connsiteX4" fmla="*/ 304290 w 4142153"/>
                  <a:gd name="connsiteY4" fmla="*/ 1567122 h 1845726"/>
                  <a:gd name="connsiteX5" fmla="*/ 596783 w 4142153"/>
                  <a:gd name="connsiteY5" fmla="*/ 1567122 h 1845726"/>
                  <a:gd name="connsiteX6" fmla="*/ 3545331 w 4142153"/>
                  <a:gd name="connsiteY6" fmla="*/ 1567122 h 1845726"/>
                  <a:gd name="connsiteX7" fmla="*/ 3861289 w 4142153"/>
                  <a:gd name="connsiteY7" fmla="*/ 1567122 h 1845726"/>
                  <a:gd name="connsiteX8" fmla="*/ 4142154 w 4142153"/>
                  <a:gd name="connsiteY8" fmla="*/ 975080 h 1845726"/>
                  <a:gd name="connsiteX9" fmla="*/ 2090181 w 4142153"/>
                  <a:gd name="connsiteY9" fmla="*/ 1165968 h 1845726"/>
                  <a:gd name="connsiteX10" fmla="*/ 1719310 w 4142153"/>
                  <a:gd name="connsiteY10" fmla="*/ 681391 h 1845726"/>
                  <a:gd name="connsiteX11" fmla="*/ 2107679 w 4142153"/>
                  <a:gd name="connsiteY11" fmla="*/ 558506 h 1845726"/>
                  <a:gd name="connsiteX12" fmla="*/ 2488425 w 4142153"/>
                  <a:gd name="connsiteY12" fmla="*/ 680852 h 1845726"/>
                  <a:gd name="connsiteX13" fmla="*/ 2090191 w 4142153"/>
                  <a:gd name="connsiteY13" fmla="*/ 1165968 h 1845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42153" h="1845726">
                    <a:moveTo>
                      <a:pt x="3849846" y="464443"/>
                    </a:moveTo>
                    <a:lnTo>
                      <a:pt x="2071175" y="0"/>
                    </a:lnTo>
                    <a:lnTo>
                      <a:pt x="315919" y="464443"/>
                    </a:lnTo>
                    <a:lnTo>
                      <a:pt x="0" y="998388"/>
                    </a:lnTo>
                    <a:lnTo>
                      <a:pt x="304290" y="1567122"/>
                    </a:lnTo>
                    <a:lnTo>
                      <a:pt x="596783" y="1567122"/>
                    </a:lnTo>
                    <a:cubicBezTo>
                      <a:pt x="596745" y="1567122"/>
                      <a:pt x="1919299" y="2193982"/>
                      <a:pt x="3545331" y="1567122"/>
                    </a:cubicBezTo>
                    <a:lnTo>
                      <a:pt x="3861289" y="1567122"/>
                    </a:lnTo>
                    <a:lnTo>
                      <a:pt x="4142154" y="975080"/>
                    </a:lnTo>
                    <a:close/>
                    <a:moveTo>
                      <a:pt x="2090181" y="1165968"/>
                    </a:moveTo>
                    <a:cubicBezTo>
                      <a:pt x="1931781" y="1165088"/>
                      <a:pt x="1719310" y="681391"/>
                      <a:pt x="1719310" y="681391"/>
                    </a:cubicBezTo>
                    <a:lnTo>
                      <a:pt x="2107679" y="558506"/>
                    </a:lnTo>
                    <a:lnTo>
                      <a:pt x="2488425" y="680852"/>
                    </a:lnTo>
                    <a:cubicBezTo>
                      <a:pt x="2488387" y="680929"/>
                      <a:pt x="2253372" y="1166840"/>
                      <a:pt x="2090191" y="116596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grpSp>
        <p:nvGrpSpPr>
          <p:cNvPr id="108" name="Grupo 107">
            <a:extLst>
              <a:ext uri="{FF2B5EF4-FFF2-40B4-BE49-F238E27FC236}">
                <a16:creationId xmlns:a16="http://schemas.microsoft.com/office/drawing/2014/main" id="{CD57C411-C655-8F7F-54C0-6FAF98EBC5DF}"/>
              </a:ext>
            </a:extLst>
          </p:cNvPr>
          <p:cNvGrpSpPr/>
          <p:nvPr/>
        </p:nvGrpSpPr>
        <p:grpSpPr>
          <a:xfrm>
            <a:off x="3792538" y="2249583"/>
            <a:ext cx="3455560" cy="2035436"/>
            <a:chOff x="3792538" y="2249583"/>
            <a:chExt cx="3455560" cy="2035436"/>
          </a:xfrm>
        </p:grpSpPr>
        <p:sp>
          <p:nvSpPr>
            <p:cNvPr id="81" name="Google Shape;580;g17c3bd401c5_0_178">
              <a:extLst>
                <a:ext uri="{FF2B5EF4-FFF2-40B4-BE49-F238E27FC236}">
                  <a16:creationId xmlns:a16="http://schemas.microsoft.com/office/drawing/2014/main" id="{A48CA067-4C6E-C01E-F6D4-1B043A4AB0D7}"/>
                </a:ext>
              </a:extLst>
            </p:cNvPr>
            <p:cNvSpPr txBox="1"/>
            <p:nvPr/>
          </p:nvSpPr>
          <p:spPr>
            <a:xfrm>
              <a:off x="4717329" y="2869277"/>
              <a:ext cx="2530769" cy="1415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no le parecería bien que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ocuparan puestos de responsabilidad </a:t>
              </a: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en el </a:t>
              </a: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trabajo</a:t>
              </a: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 o en </a:t>
              </a: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docencia.</a:t>
              </a:r>
              <a: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  <a:t> </a:t>
              </a:r>
              <a:br>
                <a:rPr lang="es-ES" sz="1600" dirty="0">
                  <a:solidFill>
                    <a:schemeClr val="tx2"/>
                  </a:solidFill>
                  <a:latin typeface="Mark Pro" panose="020B0504020201010104" pitchFamily="34" charset="0"/>
                  <a:ea typeface="Calibri"/>
                  <a:cs typeface="Calibri"/>
                  <a:sym typeface="Calibri"/>
                </a:rPr>
              </a:br>
              <a:endParaRPr lang="es-ES"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sp>
          <p:nvSpPr>
            <p:cNvPr id="82" name="Google Shape;580;g17c3bd401c5_0_178">
              <a:extLst>
                <a:ext uri="{FF2B5EF4-FFF2-40B4-BE49-F238E27FC236}">
                  <a16:creationId xmlns:a16="http://schemas.microsoft.com/office/drawing/2014/main" id="{E3E766A7-F744-F35F-7356-7F394E2A39C1}"/>
                </a:ext>
              </a:extLst>
            </p:cNvPr>
            <p:cNvSpPr txBox="1"/>
            <p:nvPr/>
          </p:nvSpPr>
          <p:spPr>
            <a:xfrm>
              <a:off x="4715636" y="2249583"/>
              <a:ext cx="174769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8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24%</a:t>
              </a:r>
              <a:endParaRPr sz="48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sp>
          <p:nvSpPr>
            <p:cNvPr id="93" name="Gráfico 229">
              <a:extLst>
                <a:ext uri="{FF2B5EF4-FFF2-40B4-BE49-F238E27FC236}">
                  <a16:creationId xmlns:a16="http://schemas.microsoft.com/office/drawing/2014/main" id="{CCF0A521-525C-84A7-2FF1-0E4AA30B1D01}"/>
                </a:ext>
              </a:extLst>
            </p:cNvPr>
            <p:cNvSpPr/>
            <p:nvPr/>
          </p:nvSpPr>
          <p:spPr>
            <a:xfrm>
              <a:off x="3792538" y="2457451"/>
              <a:ext cx="926484" cy="636250"/>
            </a:xfrm>
            <a:custGeom>
              <a:avLst/>
              <a:gdLst>
                <a:gd name="connsiteX0" fmla="*/ 906247 w 4343906"/>
                <a:gd name="connsiteY0" fmla="*/ 1656880 h 2875996"/>
                <a:gd name="connsiteX1" fmla="*/ 1407743 w 4343906"/>
                <a:gd name="connsiteY1" fmla="*/ 1449151 h 2875996"/>
                <a:gd name="connsiteX2" fmla="*/ 1615432 w 4343906"/>
                <a:gd name="connsiteY2" fmla="*/ 947655 h 2875996"/>
                <a:gd name="connsiteX3" fmla="*/ 1407664 w 4343906"/>
                <a:gd name="connsiteY3" fmla="*/ 446159 h 2875996"/>
                <a:gd name="connsiteX4" fmla="*/ 906168 w 4343906"/>
                <a:gd name="connsiteY4" fmla="*/ 238469 h 2875996"/>
                <a:gd name="connsiteX5" fmla="*/ 404711 w 4343906"/>
                <a:gd name="connsiteY5" fmla="*/ 446276 h 2875996"/>
                <a:gd name="connsiteX6" fmla="*/ 197022 w 4343906"/>
                <a:gd name="connsiteY6" fmla="*/ 947773 h 2875996"/>
                <a:gd name="connsiteX7" fmla="*/ 405015 w 4343906"/>
                <a:gd name="connsiteY7" fmla="*/ 1448995 h 2875996"/>
                <a:gd name="connsiteX8" fmla="*/ 906237 w 4343906"/>
                <a:gd name="connsiteY8" fmla="*/ 1656880 h 2875996"/>
                <a:gd name="connsiteX9" fmla="*/ 906247 w 4343906"/>
                <a:gd name="connsiteY9" fmla="*/ 512868 h 2875996"/>
                <a:gd name="connsiteX10" fmla="*/ 1213750 w 4343906"/>
                <a:gd name="connsiteY10" fmla="*/ 640270 h 2875996"/>
                <a:gd name="connsiteX11" fmla="*/ 1341112 w 4343906"/>
                <a:gd name="connsiteY11" fmla="*/ 947773 h 2875996"/>
                <a:gd name="connsiteX12" fmla="*/ 1213750 w 4343906"/>
                <a:gd name="connsiteY12" fmla="*/ 1255276 h 2875996"/>
                <a:gd name="connsiteX13" fmla="*/ 906247 w 4343906"/>
                <a:gd name="connsiteY13" fmla="*/ 1382638 h 2875996"/>
                <a:gd name="connsiteX14" fmla="*/ 598744 w 4343906"/>
                <a:gd name="connsiteY14" fmla="*/ 1255315 h 2875996"/>
                <a:gd name="connsiteX15" fmla="*/ 471342 w 4343906"/>
                <a:gd name="connsiteY15" fmla="*/ 947812 h 2875996"/>
                <a:gd name="connsiteX16" fmla="*/ 598900 w 4343906"/>
                <a:gd name="connsiteY16" fmla="*/ 640427 h 2875996"/>
                <a:gd name="connsiteX17" fmla="*/ 906247 w 4343906"/>
                <a:gd name="connsiteY17" fmla="*/ 512868 h 2875996"/>
                <a:gd name="connsiteX18" fmla="*/ 4343868 w 4343906"/>
                <a:gd name="connsiteY18" fmla="*/ 2194449 h 2875996"/>
                <a:gd name="connsiteX19" fmla="*/ 4343907 w 4343906"/>
                <a:gd name="connsiteY19" fmla="*/ 2194449 h 2875996"/>
                <a:gd name="connsiteX20" fmla="*/ 4303722 w 4343906"/>
                <a:gd name="connsiteY20" fmla="*/ 2291425 h 2875996"/>
                <a:gd name="connsiteX21" fmla="*/ 4206747 w 4343906"/>
                <a:gd name="connsiteY21" fmla="*/ 2331609 h 2875996"/>
                <a:gd name="connsiteX22" fmla="*/ 2423666 w 4343906"/>
                <a:gd name="connsiteY22" fmla="*/ 2331609 h 2875996"/>
                <a:gd name="connsiteX23" fmla="*/ 2163846 w 4343906"/>
                <a:gd name="connsiteY23" fmla="*/ 2236547 h 2875996"/>
                <a:gd name="connsiteX24" fmla="*/ 1812599 w 4343906"/>
                <a:gd name="connsiteY24" fmla="*/ 2587980 h 2875996"/>
                <a:gd name="connsiteX25" fmla="*/ 1812599 w 4343906"/>
                <a:gd name="connsiteY25" fmla="*/ 2738837 h 2875996"/>
                <a:gd name="connsiteX26" fmla="*/ 1675439 w 4343906"/>
                <a:gd name="connsiteY26" fmla="*/ 2875997 h 2875996"/>
                <a:gd name="connsiteX27" fmla="*/ 1538279 w 4343906"/>
                <a:gd name="connsiteY27" fmla="*/ 2738837 h 2875996"/>
                <a:gd name="connsiteX28" fmla="*/ 1538279 w 4343906"/>
                <a:gd name="connsiteY28" fmla="*/ 2531108 h 2875996"/>
                <a:gd name="connsiteX29" fmla="*/ 1431118 w 4343906"/>
                <a:gd name="connsiteY29" fmla="*/ 2268427 h 2875996"/>
                <a:gd name="connsiteX30" fmla="*/ 1168466 w 4343906"/>
                <a:gd name="connsiteY30" fmla="*/ 2161266 h 2875996"/>
                <a:gd name="connsiteX31" fmla="*/ 644162 w 4343906"/>
                <a:gd name="connsiteY31" fmla="*/ 2161266 h 2875996"/>
                <a:gd name="connsiteX32" fmla="*/ 382814 w 4343906"/>
                <a:gd name="connsiteY32" fmla="*/ 2269720 h 2875996"/>
                <a:gd name="connsiteX33" fmla="*/ 274320 w 4343906"/>
                <a:gd name="connsiteY33" fmla="*/ 2531108 h 2875996"/>
                <a:gd name="connsiteX34" fmla="*/ 274320 w 4343906"/>
                <a:gd name="connsiteY34" fmla="*/ 2738837 h 2875996"/>
                <a:gd name="connsiteX35" fmla="*/ 137160 w 4343906"/>
                <a:gd name="connsiteY35" fmla="*/ 2875997 h 2875996"/>
                <a:gd name="connsiteX36" fmla="*/ 0 w 4343906"/>
                <a:gd name="connsiteY36" fmla="*/ 2738837 h 2875996"/>
                <a:gd name="connsiteX37" fmla="*/ 0 w 4343906"/>
                <a:gd name="connsiteY37" fmla="*/ 2531108 h 2875996"/>
                <a:gd name="connsiteX38" fmla="*/ 188860 w 4343906"/>
                <a:gd name="connsiteY38" fmla="*/ 2075805 h 2875996"/>
                <a:gd name="connsiteX39" fmla="*/ 644162 w 4343906"/>
                <a:gd name="connsiteY39" fmla="*/ 1886946 h 2875996"/>
                <a:gd name="connsiteX40" fmla="*/ 1168427 w 4343906"/>
                <a:gd name="connsiteY40" fmla="*/ 1886946 h 2875996"/>
                <a:gd name="connsiteX41" fmla="*/ 1514540 w 4343906"/>
                <a:gd name="connsiteY41" fmla="*/ 1988973 h 2875996"/>
                <a:gd name="connsiteX42" fmla="*/ 1751318 w 4343906"/>
                <a:gd name="connsiteY42" fmla="*/ 2261265 h 2875996"/>
                <a:gd name="connsiteX43" fmla="*/ 2019475 w 4343906"/>
                <a:gd name="connsiteY43" fmla="*/ 1993068 h 2875996"/>
                <a:gd name="connsiteX44" fmla="*/ 2019514 w 4343906"/>
                <a:gd name="connsiteY44" fmla="*/ 1993068 h 2875996"/>
                <a:gd name="connsiteX45" fmla="*/ 2012166 w 4343906"/>
                <a:gd name="connsiteY45" fmla="*/ 1920240 h 2875996"/>
                <a:gd name="connsiteX46" fmla="*/ 2012166 w 4343906"/>
                <a:gd name="connsiteY46" fmla="*/ 411480 h 2875996"/>
                <a:gd name="connsiteX47" fmla="*/ 2132788 w 4343906"/>
                <a:gd name="connsiteY47" fmla="*/ 120622 h 2875996"/>
                <a:gd name="connsiteX48" fmla="*/ 2423646 w 4343906"/>
                <a:gd name="connsiteY48" fmla="*/ 0 h 2875996"/>
                <a:gd name="connsiteX49" fmla="*/ 4206726 w 4343906"/>
                <a:gd name="connsiteY49" fmla="*/ 0 h 2875996"/>
                <a:gd name="connsiteX50" fmla="*/ 4343886 w 4343906"/>
                <a:gd name="connsiteY50" fmla="*/ 137160 h 2875996"/>
                <a:gd name="connsiteX51" fmla="*/ 4206726 w 4343906"/>
                <a:gd name="connsiteY51" fmla="*/ 274320 h 2875996"/>
                <a:gd name="connsiteX52" fmla="*/ 2423646 w 4343906"/>
                <a:gd name="connsiteY52" fmla="*/ 274320 h 2875996"/>
                <a:gd name="connsiteX53" fmla="*/ 2286486 w 4343906"/>
                <a:gd name="connsiteY53" fmla="*/ 411480 h 2875996"/>
                <a:gd name="connsiteX54" fmla="*/ 2286486 w 4343906"/>
                <a:gd name="connsiteY54" fmla="*/ 1726061 h 2875996"/>
                <a:gd name="connsiteX55" fmla="*/ 2828003 w 4343906"/>
                <a:gd name="connsiteY55" fmla="*/ 1184465 h 2875996"/>
                <a:gd name="connsiteX56" fmla="*/ 2828003 w 4343906"/>
                <a:gd name="connsiteY56" fmla="*/ 1184503 h 2875996"/>
                <a:gd name="connsiteX57" fmla="*/ 2925477 w 4343906"/>
                <a:gd name="connsiteY57" fmla="*/ 1142636 h 2875996"/>
                <a:gd name="connsiteX58" fmla="*/ 3023645 w 4343906"/>
                <a:gd name="connsiteY58" fmla="*/ 1182782 h 2875996"/>
                <a:gd name="connsiteX59" fmla="*/ 3063828 w 4343906"/>
                <a:gd name="connsiteY59" fmla="*/ 1280978 h 2875996"/>
                <a:gd name="connsiteX60" fmla="*/ 3021961 w 4343906"/>
                <a:gd name="connsiteY60" fmla="*/ 1378414 h 2875996"/>
                <a:gd name="connsiteX61" fmla="*/ 2360458 w 4343906"/>
                <a:gd name="connsiteY61" fmla="*/ 2039986 h 2875996"/>
                <a:gd name="connsiteX62" fmla="*/ 2423527 w 4343906"/>
                <a:gd name="connsiteY62" fmla="*/ 2057398 h 2875996"/>
                <a:gd name="connsiteX63" fmla="*/ 4206607 w 4343906"/>
                <a:gd name="connsiteY63" fmla="*/ 2057398 h 2875996"/>
                <a:gd name="connsiteX64" fmla="*/ 4303660 w 4343906"/>
                <a:gd name="connsiteY64" fmla="*/ 2097544 h 2875996"/>
                <a:gd name="connsiteX65" fmla="*/ 4343882 w 4343906"/>
                <a:gd name="connsiteY65" fmla="*/ 2194558 h 287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343906" h="2875996">
                  <a:moveTo>
                    <a:pt x="906247" y="1656880"/>
                  </a:moveTo>
                  <a:cubicBezTo>
                    <a:pt x="1094342" y="1656880"/>
                    <a:pt x="1274747" y="1582139"/>
                    <a:pt x="1407743" y="1449151"/>
                  </a:cubicBezTo>
                  <a:cubicBezTo>
                    <a:pt x="1540729" y="1316126"/>
                    <a:pt x="1615432" y="1135760"/>
                    <a:pt x="1615432" y="947655"/>
                  </a:cubicBezTo>
                  <a:cubicBezTo>
                    <a:pt x="1615432" y="759550"/>
                    <a:pt x="1540691" y="579155"/>
                    <a:pt x="1407664" y="446159"/>
                  </a:cubicBezTo>
                  <a:cubicBezTo>
                    <a:pt x="1274678" y="313173"/>
                    <a:pt x="1094273" y="238469"/>
                    <a:pt x="906168" y="238469"/>
                  </a:cubicBezTo>
                  <a:cubicBezTo>
                    <a:pt x="718073" y="238508"/>
                    <a:pt x="537707" y="313249"/>
                    <a:pt x="404711" y="446276"/>
                  </a:cubicBezTo>
                  <a:cubicBezTo>
                    <a:pt x="271686" y="579263"/>
                    <a:pt x="197022" y="759668"/>
                    <a:pt x="197022" y="947773"/>
                  </a:cubicBezTo>
                  <a:cubicBezTo>
                    <a:pt x="197251" y="1135790"/>
                    <a:pt x="272030" y="1316047"/>
                    <a:pt x="405015" y="1448995"/>
                  </a:cubicBezTo>
                  <a:cubicBezTo>
                    <a:pt x="537962" y="1581903"/>
                    <a:pt x="718220" y="1656684"/>
                    <a:pt x="906237" y="1656880"/>
                  </a:cubicBezTo>
                  <a:close/>
                  <a:moveTo>
                    <a:pt x="906247" y="512868"/>
                  </a:moveTo>
                  <a:cubicBezTo>
                    <a:pt x="1021588" y="512868"/>
                    <a:pt x="1132188" y="558715"/>
                    <a:pt x="1213750" y="640270"/>
                  </a:cubicBezTo>
                  <a:cubicBezTo>
                    <a:pt x="1295303" y="721823"/>
                    <a:pt x="1341112" y="832421"/>
                    <a:pt x="1341112" y="947773"/>
                  </a:cubicBezTo>
                  <a:cubicBezTo>
                    <a:pt x="1341112" y="1063085"/>
                    <a:pt x="1295303" y="1173714"/>
                    <a:pt x="1213750" y="1255276"/>
                  </a:cubicBezTo>
                  <a:cubicBezTo>
                    <a:pt x="1132196" y="1336837"/>
                    <a:pt x="1021598" y="1382638"/>
                    <a:pt x="906247" y="1382638"/>
                  </a:cubicBezTo>
                  <a:cubicBezTo>
                    <a:pt x="790934" y="1382638"/>
                    <a:pt x="680305" y="1336829"/>
                    <a:pt x="598744" y="1255315"/>
                  </a:cubicBezTo>
                  <a:cubicBezTo>
                    <a:pt x="517190" y="1173761"/>
                    <a:pt x="471381" y="1063163"/>
                    <a:pt x="471342" y="947812"/>
                  </a:cubicBezTo>
                  <a:cubicBezTo>
                    <a:pt x="471495" y="832500"/>
                    <a:pt x="517342" y="721978"/>
                    <a:pt x="598900" y="640427"/>
                  </a:cubicBezTo>
                  <a:cubicBezTo>
                    <a:pt x="680415" y="558911"/>
                    <a:pt x="790944" y="513024"/>
                    <a:pt x="906247" y="512868"/>
                  </a:cubicBezTo>
                  <a:close/>
                  <a:moveTo>
                    <a:pt x="4343868" y="2194449"/>
                  </a:moveTo>
                  <a:lnTo>
                    <a:pt x="4343907" y="2194449"/>
                  </a:lnTo>
                  <a:cubicBezTo>
                    <a:pt x="4343907" y="2230844"/>
                    <a:pt x="4329440" y="2265708"/>
                    <a:pt x="4303722" y="2291425"/>
                  </a:cubicBezTo>
                  <a:cubicBezTo>
                    <a:pt x="4278005" y="2317143"/>
                    <a:pt x="4243103" y="2331609"/>
                    <a:pt x="4206747" y="2331609"/>
                  </a:cubicBezTo>
                  <a:lnTo>
                    <a:pt x="2423666" y="2331609"/>
                  </a:lnTo>
                  <a:cubicBezTo>
                    <a:pt x="2328604" y="2331188"/>
                    <a:pt x="2236717" y="2297587"/>
                    <a:pt x="2163846" y="2236547"/>
                  </a:cubicBezTo>
                  <a:lnTo>
                    <a:pt x="1812599" y="2587980"/>
                  </a:lnTo>
                  <a:lnTo>
                    <a:pt x="1812599" y="2738837"/>
                  </a:lnTo>
                  <a:cubicBezTo>
                    <a:pt x="1812599" y="2814573"/>
                    <a:pt x="1751176" y="2875997"/>
                    <a:pt x="1675439" y="2875997"/>
                  </a:cubicBezTo>
                  <a:cubicBezTo>
                    <a:pt x="1599702" y="2875997"/>
                    <a:pt x="1538279" y="2814573"/>
                    <a:pt x="1538279" y="2738837"/>
                  </a:cubicBezTo>
                  <a:lnTo>
                    <a:pt x="1538279" y="2531108"/>
                  </a:lnTo>
                  <a:cubicBezTo>
                    <a:pt x="1539350" y="2432676"/>
                    <a:pt x="1500698" y="2337996"/>
                    <a:pt x="1431118" y="2268427"/>
                  </a:cubicBezTo>
                  <a:cubicBezTo>
                    <a:pt x="1361543" y="2198851"/>
                    <a:pt x="1266859" y="2160198"/>
                    <a:pt x="1168466" y="2161266"/>
                  </a:cubicBezTo>
                  <a:lnTo>
                    <a:pt x="644162" y="2161266"/>
                  </a:lnTo>
                  <a:cubicBezTo>
                    <a:pt x="546112" y="2161380"/>
                    <a:pt x="452119" y="2200378"/>
                    <a:pt x="382814" y="2269720"/>
                  </a:cubicBezTo>
                  <a:cubicBezTo>
                    <a:pt x="313469" y="2339065"/>
                    <a:pt x="274467" y="2433058"/>
                    <a:pt x="274320" y="2531108"/>
                  </a:cubicBezTo>
                  <a:lnTo>
                    <a:pt x="274320" y="2738837"/>
                  </a:lnTo>
                  <a:cubicBezTo>
                    <a:pt x="274320" y="2814573"/>
                    <a:pt x="212935" y="2875997"/>
                    <a:pt x="137160" y="2875997"/>
                  </a:cubicBezTo>
                  <a:cubicBezTo>
                    <a:pt x="61423" y="2875997"/>
                    <a:pt x="0" y="2814573"/>
                    <a:pt x="0" y="2738837"/>
                  </a:cubicBezTo>
                  <a:lnTo>
                    <a:pt x="0" y="2531108"/>
                  </a:lnTo>
                  <a:cubicBezTo>
                    <a:pt x="191" y="2360304"/>
                    <a:pt x="68121" y="2196555"/>
                    <a:pt x="188860" y="2075805"/>
                  </a:cubicBezTo>
                  <a:cubicBezTo>
                    <a:pt x="309639" y="1955026"/>
                    <a:pt x="473398" y="1887092"/>
                    <a:pt x="644162" y="1886946"/>
                  </a:cubicBezTo>
                  <a:lnTo>
                    <a:pt x="1168427" y="1886946"/>
                  </a:lnTo>
                  <a:cubicBezTo>
                    <a:pt x="1291156" y="1887252"/>
                    <a:pt x="1411249" y="1922651"/>
                    <a:pt x="1514540" y="1988973"/>
                  </a:cubicBezTo>
                  <a:cubicBezTo>
                    <a:pt x="1617832" y="2055295"/>
                    <a:pt x="1700000" y="2149783"/>
                    <a:pt x="1751318" y="2261265"/>
                  </a:cubicBezTo>
                  <a:lnTo>
                    <a:pt x="2019475" y="1993068"/>
                  </a:lnTo>
                  <a:lnTo>
                    <a:pt x="2019514" y="1993068"/>
                  </a:lnTo>
                  <a:cubicBezTo>
                    <a:pt x="2014883" y="1969073"/>
                    <a:pt x="2012434" y="1944695"/>
                    <a:pt x="2012166" y="1920240"/>
                  </a:cubicBezTo>
                  <a:lnTo>
                    <a:pt x="2012166" y="411480"/>
                  </a:lnTo>
                  <a:cubicBezTo>
                    <a:pt x="2012281" y="302369"/>
                    <a:pt x="2055641" y="197785"/>
                    <a:pt x="2132788" y="120622"/>
                  </a:cubicBezTo>
                  <a:cubicBezTo>
                    <a:pt x="2209941" y="43508"/>
                    <a:pt x="2314535" y="108"/>
                    <a:pt x="2423646" y="0"/>
                  </a:cubicBezTo>
                  <a:lnTo>
                    <a:pt x="4206726" y="0"/>
                  </a:lnTo>
                  <a:cubicBezTo>
                    <a:pt x="4282463" y="0"/>
                    <a:pt x="4343886" y="61423"/>
                    <a:pt x="4343886" y="137160"/>
                  </a:cubicBezTo>
                  <a:cubicBezTo>
                    <a:pt x="4343886" y="212897"/>
                    <a:pt x="4282463" y="274320"/>
                    <a:pt x="4206726" y="274320"/>
                  </a:cubicBezTo>
                  <a:lnTo>
                    <a:pt x="2423646" y="274320"/>
                  </a:lnTo>
                  <a:cubicBezTo>
                    <a:pt x="2347871" y="274320"/>
                    <a:pt x="2286486" y="335743"/>
                    <a:pt x="2286486" y="411480"/>
                  </a:cubicBezTo>
                  <a:lnTo>
                    <a:pt x="2286486" y="1726061"/>
                  </a:lnTo>
                  <a:lnTo>
                    <a:pt x="2828003" y="1184465"/>
                  </a:lnTo>
                  <a:lnTo>
                    <a:pt x="2828003" y="1184503"/>
                  </a:lnTo>
                  <a:cubicBezTo>
                    <a:pt x="2853568" y="1158021"/>
                    <a:pt x="2888661" y="1142942"/>
                    <a:pt x="2925477" y="1142636"/>
                  </a:cubicBezTo>
                  <a:cubicBezTo>
                    <a:pt x="2962255" y="1142292"/>
                    <a:pt x="2997616" y="1156758"/>
                    <a:pt x="3023645" y="1182782"/>
                  </a:cubicBezTo>
                  <a:cubicBezTo>
                    <a:pt x="3049672" y="1208806"/>
                    <a:pt x="3064134" y="1244167"/>
                    <a:pt x="3063828" y="1280978"/>
                  </a:cubicBezTo>
                  <a:cubicBezTo>
                    <a:pt x="3063484" y="1317756"/>
                    <a:pt x="3048406" y="1352888"/>
                    <a:pt x="3021961" y="1378414"/>
                  </a:cubicBezTo>
                  <a:lnTo>
                    <a:pt x="2360458" y="2039986"/>
                  </a:lnTo>
                  <a:cubicBezTo>
                    <a:pt x="2379708" y="2050931"/>
                    <a:pt x="2401407" y="2056940"/>
                    <a:pt x="2423527" y="2057398"/>
                  </a:cubicBezTo>
                  <a:lnTo>
                    <a:pt x="4206607" y="2057398"/>
                  </a:lnTo>
                  <a:cubicBezTo>
                    <a:pt x="4243002" y="2057360"/>
                    <a:pt x="4277943" y="2071827"/>
                    <a:pt x="4303660" y="2097544"/>
                  </a:cubicBezTo>
                  <a:cubicBezTo>
                    <a:pt x="4329415" y="2123262"/>
                    <a:pt x="4343882" y="2158164"/>
                    <a:pt x="4343882" y="2194558"/>
                  </a:cubicBezTo>
                  <a:close/>
                </a:path>
              </a:pathLst>
            </a:custGeom>
            <a:solidFill>
              <a:schemeClr val="accent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grpSp>
        <p:nvGrpSpPr>
          <p:cNvPr id="110" name="Grupo 109">
            <a:extLst>
              <a:ext uri="{FF2B5EF4-FFF2-40B4-BE49-F238E27FC236}">
                <a16:creationId xmlns:a16="http://schemas.microsoft.com/office/drawing/2014/main" id="{B08147B7-B53C-2099-2DAE-F6038F5DCDE1}"/>
              </a:ext>
            </a:extLst>
          </p:cNvPr>
          <p:cNvGrpSpPr/>
          <p:nvPr/>
        </p:nvGrpSpPr>
        <p:grpSpPr>
          <a:xfrm>
            <a:off x="3792538" y="4209112"/>
            <a:ext cx="3179763" cy="1787403"/>
            <a:chOff x="3792538" y="4209112"/>
            <a:chExt cx="3179763" cy="1787403"/>
          </a:xfrm>
        </p:grpSpPr>
        <p:sp>
          <p:nvSpPr>
            <p:cNvPr id="86" name="Google Shape;580;g17c3bd401c5_0_178">
              <a:extLst>
                <a:ext uri="{FF2B5EF4-FFF2-40B4-BE49-F238E27FC236}">
                  <a16:creationId xmlns:a16="http://schemas.microsoft.com/office/drawing/2014/main" id="{3B8ADAB7-1567-3E86-1C93-24D5EBFA349A}"/>
                </a:ext>
              </a:extLst>
            </p:cNvPr>
            <p:cNvSpPr txBox="1"/>
            <p:nvPr/>
          </p:nvSpPr>
          <p:spPr>
            <a:xfrm>
              <a:off x="4701835" y="4826994"/>
              <a:ext cx="2270466" cy="1169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dirty="0">
                  <a:solidFill>
                    <a:schemeClr val="tx2"/>
                  </a:solidFill>
                  <a:latin typeface="Mark Pro" panose="020B0504020201010104" pitchFamily="34" charset="0"/>
                  <a:cs typeface="Calibri"/>
                  <a:sym typeface="Calibri"/>
                </a:rPr>
                <a:t>Rechazan que puedan desempeñar un puesto en la alcaldía</a:t>
              </a:r>
              <a:endParaRPr lang="es-ES" sz="1600" dirty="0">
                <a:solidFill>
                  <a:schemeClr val="tx2"/>
                </a:solidFill>
                <a:latin typeface="Mark Pro" panose="020B0504020201010104" pitchFamily="34" charset="0"/>
                <a:cs typeface="Calibri"/>
                <a:sym typeface="Calibri"/>
              </a:endParaRPr>
            </a:p>
          </p:txBody>
        </p:sp>
        <p:sp>
          <p:nvSpPr>
            <p:cNvPr id="87" name="Google Shape;580;g17c3bd401c5_0_178">
              <a:extLst>
                <a:ext uri="{FF2B5EF4-FFF2-40B4-BE49-F238E27FC236}">
                  <a16:creationId xmlns:a16="http://schemas.microsoft.com/office/drawing/2014/main" id="{5A5688B6-D4B4-C0A3-EF6B-4DD8FD7FF9CF}"/>
                </a:ext>
              </a:extLst>
            </p:cNvPr>
            <p:cNvSpPr txBox="1"/>
            <p:nvPr/>
          </p:nvSpPr>
          <p:spPr>
            <a:xfrm>
              <a:off x="4700141" y="4209112"/>
              <a:ext cx="174769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4800" b="1" kern="0" dirty="0">
                  <a:solidFill>
                    <a:schemeClr val="tx2"/>
                  </a:solidFill>
                  <a:latin typeface="Poppins Black" panose="00000A00000000000000" pitchFamily="2" charset="0"/>
                  <a:cs typeface="Poppins Black" panose="00000A00000000000000" pitchFamily="2" charset="0"/>
                  <a:sym typeface="Calibri"/>
                </a:rPr>
                <a:t>30%</a:t>
              </a:r>
              <a:endParaRPr sz="4800" b="1" kern="0" dirty="0">
                <a:solidFill>
                  <a:schemeClr val="tx2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endParaRPr>
            </a:p>
          </p:txBody>
        </p:sp>
        <p:grpSp>
          <p:nvGrpSpPr>
            <p:cNvPr id="94" name="Grupo 93">
              <a:extLst>
                <a:ext uri="{FF2B5EF4-FFF2-40B4-BE49-F238E27FC236}">
                  <a16:creationId xmlns:a16="http://schemas.microsoft.com/office/drawing/2014/main" id="{0FC87C81-33BA-0FD4-B001-C5445A053D66}"/>
                </a:ext>
              </a:extLst>
            </p:cNvPr>
            <p:cNvGrpSpPr/>
            <p:nvPr/>
          </p:nvGrpSpPr>
          <p:grpSpPr>
            <a:xfrm>
              <a:off x="3792538" y="4400550"/>
              <a:ext cx="917852" cy="860494"/>
              <a:chOff x="3352812" y="171398"/>
              <a:chExt cx="5486400" cy="5143545"/>
            </a:xfrm>
          </p:grpSpPr>
          <p:sp>
            <p:nvSpPr>
              <p:cNvPr id="95" name="Forma libre: forma 94">
                <a:extLst>
                  <a:ext uri="{FF2B5EF4-FFF2-40B4-BE49-F238E27FC236}">
                    <a16:creationId xmlns:a16="http://schemas.microsoft.com/office/drawing/2014/main" id="{1AF88CFC-D02F-60EF-1CAA-350391F710CD}"/>
                  </a:ext>
                </a:extLst>
              </p:cNvPr>
              <p:cNvSpPr/>
              <p:nvPr/>
            </p:nvSpPr>
            <p:spPr>
              <a:xfrm>
                <a:off x="5795964" y="1668986"/>
                <a:ext cx="600069" cy="600038"/>
              </a:xfrm>
              <a:custGeom>
                <a:avLst/>
                <a:gdLst>
                  <a:gd name="connsiteX0" fmla="*/ 300035 w 600069"/>
                  <a:gd name="connsiteY0" fmla="*/ 600032 h 600038"/>
                  <a:gd name="connsiteX1" fmla="*/ 512163 w 600069"/>
                  <a:gd name="connsiteY1" fmla="*/ 512163 h 600038"/>
                  <a:gd name="connsiteX2" fmla="*/ 600070 w 600069"/>
                  <a:gd name="connsiteY2" fmla="*/ 299996 h 600038"/>
                  <a:gd name="connsiteX3" fmla="*/ 512163 w 600069"/>
                  <a:gd name="connsiteY3" fmla="*/ 87869 h 600038"/>
                  <a:gd name="connsiteX4" fmla="*/ 300035 w 600069"/>
                  <a:gd name="connsiteY4" fmla="*/ 0 h 600038"/>
                  <a:gd name="connsiteX5" fmla="*/ 87868 w 600069"/>
                  <a:gd name="connsiteY5" fmla="*/ 87869 h 600038"/>
                  <a:gd name="connsiteX6" fmla="*/ 0 w 600069"/>
                  <a:gd name="connsiteY6" fmla="*/ 300036 h 600038"/>
                  <a:gd name="connsiteX7" fmla="*/ 87983 w 600069"/>
                  <a:gd name="connsiteY7" fmla="*/ 512055 h 600038"/>
                  <a:gd name="connsiteX8" fmla="*/ 300042 w 600069"/>
                  <a:gd name="connsiteY8" fmla="*/ 600039 h 600038"/>
                  <a:gd name="connsiteX9" fmla="*/ 300035 w 600069"/>
                  <a:gd name="connsiteY9" fmla="*/ 171407 h 600038"/>
                  <a:gd name="connsiteX10" fmla="*/ 300035 w 600069"/>
                  <a:gd name="connsiteY10" fmla="*/ 171445 h 600038"/>
                  <a:gd name="connsiteX11" fmla="*/ 418826 w 600069"/>
                  <a:gd name="connsiteY11" fmla="*/ 250818 h 600038"/>
                  <a:gd name="connsiteX12" fmla="*/ 390965 w 600069"/>
                  <a:gd name="connsiteY12" fmla="*/ 390927 h 600038"/>
                  <a:gd name="connsiteX13" fmla="*/ 250816 w 600069"/>
                  <a:gd name="connsiteY13" fmla="*/ 418826 h 600038"/>
                  <a:gd name="connsiteX14" fmla="*/ 171444 w 600069"/>
                  <a:gd name="connsiteY14" fmla="*/ 300036 h 600038"/>
                  <a:gd name="connsiteX15" fmla="*/ 300032 w 600069"/>
                  <a:gd name="connsiteY15" fmla="*/ 171448 h 6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00069" h="600038">
                    <a:moveTo>
                      <a:pt x="300035" y="600032"/>
                    </a:moveTo>
                    <a:cubicBezTo>
                      <a:pt x="379599" y="600032"/>
                      <a:pt x="455908" y="568420"/>
                      <a:pt x="512163" y="512163"/>
                    </a:cubicBezTo>
                    <a:cubicBezTo>
                      <a:pt x="568459" y="455906"/>
                      <a:pt x="600070" y="379598"/>
                      <a:pt x="600070" y="299996"/>
                    </a:cubicBezTo>
                    <a:cubicBezTo>
                      <a:pt x="600032" y="220433"/>
                      <a:pt x="568420" y="144124"/>
                      <a:pt x="512163" y="87869"/>
                    </a:cubicBezTo>
                    <a:cubicBezTo>
                      <a:pt x="455906" y="31611"/>
                      <a:pt x="379598" y="0"/>
                      <a:pt x="300035" y="0"/>
                    </a:cubicBezTo>
                    <a:cubicBezTo>
                      <a:pt x="220434" y="0"/>
                      <a:pt x="144124" y="31611"/>
                      <a:pt x="87868" y="87869"/>
                    </a:cubicBezTo>
                    <a:cubicBezTo>
                      <a:pt x="31611" y="144126"/>
                      <a:pt x="0" y="220434"/>
                      <a:pt x="0" y="300036"/>
                    </a:cubicBezTo>
                    <a:cubicBezTo>
                      <a:pt x="77" y="379561"/>
                      <a:pt x="31726" y="455830"/>
                      <a:pt x="87983" y="512055"/>
                    </a:cubicBezTo>
                    <a:cubicBezTo>
                      <a:pt x="144240" y="568313"/>
                      <a:pt x="220470" y="599962"/>
                      <a:pt x="300042" y="600039"/>
                    </a:cubicBezTo>
                    <a:close/>
                    <a:moveTo>
                      <a:pt x="300035" y="171407"/>
                    </a:moveTo>
                    <a:lnTo>
                      <a:pt x="300035" y="171445"/>
                    </a:lnTo>
                    <a:cubicBezTo>
                      <a:pt x="352044" y="171445"/>
                      <a:pt x="398928" y="202750"/>
                      <a:pt x="418826" y="250818"/>
                    </a:cubicBezTo>
                    <a:cubicBezTo>
                      <a:pt x="438726" y="298846"/>
                      <a:pt x="427743" y="354148"/>
                      <a:pt x="390965" y="390927"/>
                    </a:cubicBezTo>
                    <a:cubicBezTo>
                      <a:pt x="354187" y="427705"/>
                      <a:pt x="298887" y="438726"/>
                      <a:pt x="250816" y="418826"/>
                    </a:cubicBezTo>
                    <a:cubicBezTo>
                      <a:pt x="202788" y="398926"/>
                      <a:pt x="171444" y="352007"/>
                      <a:pt x="171444" y="300036"/>
                    </a:cubicBezTo>
                    <a:cubicBezTo>
                      <a:pt x="171521" y="229045"/>
                      <a:pt x="229041" y="171527"/>
                      <a:pt x="300032" y="17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6" name="Forma libre: forma 95">
                <a:extLst>
                  <a:ext uri="{FF2B5EF4-FFF2-40B4-BE49-F238E27FC236}">
                    <a16:creationId xmlns:a16="http://schemas.microsoft.com/office/drawing/2014/main" id="{8C56A56E-6B21-D768-6310-B09348D51854}"/>
                  </a:ext>
                </a:extLst>
              </p:cNvPr>
              <p:cNvSpPr/>
              <p:nvPr/>
            </p:nvSpPr>
            <p:spPr>
              <a:xfrm>
                <a:off x="4081222" y="30431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7" name="Forma libre: forma 96">
                <a:extLst>
                  <a:ext uri="{FF2B5EF4-FFF2-40B4-BE49-F238E27FC236}">
                    <a16:creationId xmlns:a16="http://schemas.microsoft.com/office/drawing/2014/main" id="{DD070D69-0515-977F-EB34-C7CC173413AA}"/>
                  </a:ext>
                </a:extLst>
              </p:cNvPr>
              <p:cNvSpPr/>
              <p:nvPr/>
            </p:nvSpPr>
            <p:spPr>
              <a:xfrm>
                <a:off x="4081222" y="33860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8" name="Forma libre: forma 97">
                <a:extLst>
                  <a:ext uri="{FF2B5EF4-FFF2-40B4-BE49-F238E27FC236}">
                    <a16:creationId xmlns:a16="http://schemas.microsoft.com/office/drawing/2014/main" id="{4983E03F-00F4-4181-B5D7-67B76D945E8E}"/>
                  </a:ext>
                </a:extLst>
              </p:cNvPr>
              <p:cNvSpPr/>
              <p:nvPr/>
            </p:nvSpPr>
            <p:spPr>
              <a:xfrm>
                <a:off x="4081222" y="37289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9" name="Forma libre: forma 98">
                <a:extLst>
                  <a:ext uri="{FF2B5EF4-FFF2-40B4-BE49-F238E27FC236}">
                    <a16:creationId xmlns:a16="http://schemas.microsoft.com/office/drawing/2014/main" id="{5AAD13B4-1187-D5E7-EA78-20E41A88F02E}"/>
                  </a:ext>
                </a:extLst>
              </p:cNvPr>
              <p:cNvSpPr/>
              <p:nvPr/>
            </p:nvSpPr>
            <p:spPr>
              <a:xfrm>
                <a:off x="4081222" y="40718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1 w 343282"/>
                  <a:gd name="connsiteY7" fmla="*/ 146421 h 171450"/>
                  <a:gd name="connsiteX8" fmla="*/ 343282 w 343282"/>
                  <a:gd name="connsiteY8" fmla="*/ 85725 h 171450"/>
                  <a:gd name="connsiteX9" fmla="*/ 318101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0" name="Forma libre: forma 99">
                <a:extLst>
                  <a:ext uri="{FF2B5EF4-FFF2-40B4-BE49-F238E27FC236}">
                    <a16:creationId xmlns:a16="http://schemas.microsoft.com/office/drawing/2014/main" id="{DB42E21F-9077-8A23-7A19-B21774265E9F}"/>
                  </a:ext>
                </a:extLst>
              </p:cNvPr>
              <p:cNvSpPr/>
              <p:nvPr/>
            </p:nvSpPr>
            <p:spPr>
              <a:xfrm>
                <a:off x="7769748" y="30431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1" name="Forma libre: forma 100">
                <a:extLst>
                  <a:ext uri="{FF2B5EF4-FFF2-40B4-BE49-F238E27FC236}">
                    <a16:creationId xmlns:a16="http://schemas.microsoft.com/office/drawing/2014/main" id="{B0BE638B-4DC6-C32E-5AC7-5FCDE8A5E8A3}"/>
                  </a:ext>
                </a:extLst>
              </p:cNvPr>
              <p:cNvSpPr/>
              <p:nvPr/>
            </p:nvSpPr>
            <p:spPr>
              <a:xfrm>
                <a:off x="7769748" y="33860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48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48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2" name="Forma libre: forma 101">
                <a:extLst>
                  <a:ext uri="{FF2B5EF4-FFF2-40B4-BE49-F238E27FC236}">
                    <a16:creationId xmlns:a16="http://schemas.microsoft.com/office/drawing/2014/main" id="{87C282E4-16B7-F5F0-0EB8-01A8AAB42466}"/>
                  </a:ext>
                </a:extLst>
              </p:cNvPr>
              <p:cNvSpPr/>
              <p:nvPr/>
            </p:nvSpPr>
            <p:spPr>
              <a:xfrm>
                <a:off x="7769748" y="37289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02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02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3" name="Forma libre: forma 102">
                <a:extLst>
                  <a:ext uri="{FF2B5EF4-FFF2-40B4-BE49-F238E27FC236}">
                    <a16:creationId xmlns:a16="http://schemas.microsoft.com/office/drawing/2014/main" id="{0D6D3B64-CEAD-80C7-3705-E75ECBBA9CC9}"/>
                  </a:ext>
                </a:extLst>
              </p:cNvPr>
              <p:cNvSpPr/>
              <p:nvPr/>
            </p:nvSpPr>
            <p:spPr>
              <a:xfrm>
                <a:off x="7769748" y="40718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0 w 343282"/>
                  <a:gd name="connsiteY2" fmla="*/ 146421 h 171450"/>
                  <a:gd name="connsiteX3" fmla="*/ 343282 w 343282"/>
                  <a:gd name="connsiteY3" fmla="*/ 85725 h 171450"/>
                  <a:gd name="connsiteX4" fmla="*/ 318100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4" name="Forma libre: forma 103">
                <a:extLst>
                  <a:ext uri="{FF2B5EF4-FFF2-40B4-BE49-F238E27FC236}">
                    <a16:creationId xmlns:a16="http://schemas.microsoft.com/office/drawing/2014/main" id="{F12E6C84-B1A8-FF32-99EA-4161B3FC8B6A}"/>
                  </a:ext>
                </a:extLst>
              </p:cNvPr>
              <p:cNvSpPr/>
              <p:nvPr/>
            </p:nvSpPr>
            <p:spPr>
              <a:xfrm>
                <a:off x="5024295" y="2700288"/>
                <a:ext cx="343282" cy="171450"/>
              </a:xfrm>
              <a:custGeom>
                <a:avLst/>
                <a:gdLst>
                  <a:gd name="connsiteX0" fmla="*/ 257366 w 343282"/>
                  <a:gd name="connsiteY0" fmla="*/ 0 h 171450"/>
                  <a:gd name="connsiteX1" fmla="*/ 85916 w 343282"/>
                  <a:gd name="connsiteY1" fmla="*/ 0 h 171450"/>
                  <a:gd name="connsiteX2" fmla="*/ 25182 w 343282"/>
                  <a:gd name="connsiteY2" fmla="*/ 25029 h 171450"/>
                  <a:gd name="connsiteX3" fmla="*/ 0 w 343282"/>
                  <a:gd name="connsiteY3" fmla="*/ 85725 h 171450"/>
                  <a:gd name="connsiteX4" fmla="*/ 25182 w 343282"/>
                  <a:gd name="connsiteY4" fmla="*/ 146421 h 171450"/>
                  <a:gd name="connsiteX5" fmla="*/ 85916 w 343282"/>
                  <a:gd name="connsiteY5" fmla="*/ 171450 h 171450"/>
                  <a:gd name="connsiteX6" fmla="*/ 257366 w 343282"/>
                  <a:gd name="connsiteY6" fmla="*/ 171450 h 171450"/>
                  <a:gd name="connsiteX7" fmla="*/ 318100 w 343282"/>
                  <a:gd name="connsiteY7" fmla="*/ 146421 h 171450"/>
                  <a:gd name="connsiteX8" fmla="*/ 343282 w 343282"/>
                  <a:gd name="connsiteY8" fmla="*/ 85725 h 171450"/>
                  <a:gd name="connsiteX9" fmla="*/ 318100 w 343282"/>
                  <a:gd name="connsiteY9" fmla="*/ 25029 h 171450"/>
                  <a:gd name="connsiteX10" fmla="*/ 257366 w 343282"/>
                  <a:gd name="connsiteY10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257366" y="0"/>
                    </a:moveTo>
                    <a:lnTo>
                      <a:pt x="85916" y="0"/>
                    </a:lnTo>
                    <a:cubicBezTo>
                      <a:pt x="63145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5" y="171488"/>
                      <a:pt x="85916" y="171450"/>
                    </a:cubicBezTo>
                    <a:lnTo>
                      <a:pt x="257366" y="171450"/>
                    </a:lnTo>
                    <a:cubicBezTo>
                      <a:pt x="280136" y="171488"/>
                      <a:pt x="301989" y="162495"/>
                      <a:pt x="318100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0" y="25029"/>
                    </a:cubicBezTo>
                    <a:cubicBezTo>
                      <a:pt x="301989" y="8956"/>
                      <a:pt x="280136" y="-38"/>
                      <a:pt x="257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5" name="Forma libre: forma 104">
                <a:extLst>
                  <a:ext uri="{FF2B5EF4-FFF2-40B4-BE49-F238E27FC236}">
                    <a16:creationId xmlns:a16="http://schemas.microsoft.com/office/drawing/2014/main" id="{8E8255CA-F354-D2A7-02F6-6B5559224460}"/>
                  </a:ext>
                </a:extLst>
              </p:cNvPr>
              <p:cNvSpPr/>
              <p:nvPr/>
            </p:nvSpPr>
            <p:spPr>
              <a:xfrm>
                <a:off x="6824422" y="2700288"/>
                <a:ext cx="343282" cy="171450"/>
              </a:xfrm>
              <a:custGeom>
                <a:avLst/>
                <a:gdLst>
                  <a:gd name="connsiteX0" fmla="*/ 85916 w 343282"/>
                  <a:gd name="connsiteY0" fmla="*/ 171450 h 171450"/>
                  <a:gd name="connsiteX1" fmla="*/ 257366 w 343282"/>
                  <a:gd name="connsiteY1" fmla="*/ 171450 h 171450"/>
                  <a:gd name="connsiteX2" fmla="*/ 318101 w 343282"/>
                  <a:gd name="connsiteY2" fmla="*/ 146421 h 171450"/>
                  <a:gd name="connsiteX3" fmla="*/ 343282 w 343282"/>
                  <a:gd name="connsiteY3" fmla="*/ 85725 h 171450"/>
                  <a:gd name="connsiteX4" fmla="*/ 318101 w 343282"/>
                  <a:gd name="connsiteY4" fmla="*/ 25029 h 171450"/>
                  <a:gd name="connsiteX5" fmla="*/ 257366 w 343282"/>
                  <a:gd name="connsiteY5" fmla="*/ 0 h 171450"/>
                  <a:gd name="connsiteX6" fmla="*/ 85916 w 343282"/>
                  <a:gd name="connsiteY6" fmla="*/ 0 h 171450"/>
                  <a:gd name="connsiteX7" fmla="*/ 25182 w 343282"/>
                  <a:gd name="connsiteY7" fmla="*/ 25029 h 171450"/>
                  <a:gd name="connsiteX8" fmla="*/ 0 w 343282"/>
                  <a:gd name="connsiteY8" fmla="*/ 85725 h 171450"/>
                  <a:gd name="connsiteX9" fmla="*/ 25182 w 343282"/>
                  <a:gd name="connsiteY9" fmla="*/ 146421 h 171450"/>
                  <a:gd name="connsiteX10" fmla="*/ 85916 w 343282"/>
                  <a:gd name="connsiteY10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3282" h="171450">
                    <a:moveTo>
                      <a:pt x="85916" y="171450"/>
                    </a:moveTo>
                    <a:lnTo>
                      <a:pt x="257366" y="171450"/>
                    </a:lnTo>
                    <a:cubicBezTo>
                      <a:pt x="280137" y="171488"/>
                      <a:pt x="301989" y="162495"/>
                      <a:pt x="318101" y="146421"/>
                    </a:cubicBezTo>
                    <a:cubicBezTo>
                      <a:pt x="334212" y="130310"/>
                      <a:pt x="343282" y="108496"/>
                      <a:pt x="343282" y="85725"/>
                    </a:cubicBezTo>
                    <a:cubicBezTo>
                      <a:pt x="343282" y="62955"/>
                      <a:pt x="334212" y="41140"/>
                      <a:pt x="318101" y="25029"/>
                    </a:cubicBezTo>
                    <a:cubicBezTo>
                      <a:pt x="301989" y="8956"/>
                      <a:pt x="280137" y="-38"/>
                      <a:pt x="257366" y="0"/>
                    </a:cubicBezTo>
                    <a:lnTo>
                      <a:pt x="85916" y="0"/>
                    </a:lnTo>
                    <a:cubicBezTo>
                      <a:pt x="63146" y="-38"/>
                      <a:pt x="41293" y="8955"/>
                      <a:pt x="25182" y="25029"/>
                    </a:cubicBezTo>
                    <a:cubicBezTo>
                      <a:pt x="9070" y="41140"/>
                      <a:pt x="0" y="62955"/>
                      <a:pt x="0" y="85725"/>
                    </a:cubicBezTo>
                    <a:cubicBezTo>
                      <a:pt x="0" y="108496"/>
                      <a:pt x="9070" y="130310"/>
                      <a:pt x="25182" y="146421"/>
                    </a:cubicBezTo>
                    <a:cubicBezTo>
                      <a:pt x="41293" y="162495"/>
                      <a:pt x="63146" y="171488"/>
                      <a:pt x="85916" y="17145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6" name="Forma libre: forma 105">
                <a:extLst>
                  <a:ext uri="{FF2B5EF4-FFF2-40B4-BE49-F238E27FC236}">
                    <a16:creationId xmlns:a16="http://schemas.microsoft.com/office/drawing/2014/main" id="{BF15CDEA-75D9-6843-6391-2B09E2DAFA31}"/>
                  </a:ext>
                </a:extLst>
              </p:cNvPr>
              <p:cNvSpPr/>
              <p:nvPr/>
            </p:nvSpPr>
            <p:spPr>
              <a:xfrm>
                <a:off x="3352812" y="171398"/>
                <a:ext cx="5486400" cy="5143545"/>
              </a:xfrm>
              <a:custGeom>
                <a:avLst/>
                <a:gdLst>
                  <a:gd name="connsiteX0" fmla="*/ 5314938 w 5486400"/>
                  <a:gd name="connsiteY0" fmla="*/ 4644192 h 5143545"/>
                  <a:gd name="connsiteX1" fmla="*/ 5314938 w 5486400"/>
                  <a:gd name="connsiteY1" fmla="*/ 4543506 h 5143545"/>
                  <a:gd name="connsiteX2" fmla="*/ 5186311 w 5486400"/>
                  <a:gd name="connsiteY2" fmla="*/ 4321121 h 5143545"/>
                  <a:gd name="connsiteX3" fmla="*/ 5186349 w 5486400"/>
                  <a:gd name="connsiteY3" fmla="*/ 2890542 h 5143545"/>
                  <a:gd name="connsiteX4" fmla="*/ 5308275 w 5486400"/>
                  <a:gd name="connsiteY4" fmla="*/ 2838457 h 5143545"/>
                  <a:gd name="connsiteX5" fmla="*/ 5357797 w 5486400"/>
                  <a:gd name="connsiteY5" fmla="*/ 2715453 h 5143545"/>
                  <a:gd name="connsiteX6" fmla="*/ 5357797 w 5486400"/>
                  <a:gd name="connsiteY6" fmla="*/ 2536773 h 5143545"/>
                  <a:gd name="connsiteX7" fmla="*/ 5308275 w 5486400"/>
                  <a:gd name="connsiteY7" fmla="*/ 2413770 h 5143545"/>
                  <a:gd name="connsiteX8" fmla="*/ 5186349 w 5486400"/>
                  <a:gd name="connsiteY8" fmla="*/ 2361684 h 5143545"/>
                  <a:gd name="connsiteX9" fmla="*/ 4329099 w 5486400"/>
                  <a:gd name="connsiteY9" fmla="*/ 2361608 h 5143545"/>
                  <a:gd name="connsiteX10" fmla="*/ 4329099 w 5486400"/>
                  <a:gd name="connsiteY10" fmla="*/ 2533058 h 5143545"/>
                  <a:gd name="connsiteX11" fmla="*/ 5186349 w 5486400"/>
                  <a:gd name="connsiteY11" fmla="*/ 2533134 h 5143545"/>
                  <a:gd name="connsiteX12" fmla="*/ 5186349 w 5486400"/>
                  <a:gd name="connsiteY12" fmla="*/ 2719084 h 5143545"/>
                  <a:gd name="connsiteX13" fmla="*/ 5100586 w 5486400"/>
                  <a:gd name="connsiteY13" fmla="*/ 2719084 h 5143545"/>
                  <a:gd name="connsiteX14" fmla="*/ 5014861 w 5486400"/>
                  <a:gd name="connsiteY14" fmla="*/ 2804809 h 5143545"/>
                  <a:gd name="connsiteX15" fmla="*/ 5014861 w 5486400"/>
                  <a:gd name="connsiteY15" fmla="*/ 4286333 h 5143545"/>
                  <a:gd name="connsiteX16" fmla="*/ 4157650 w 5486400"/>
                  <a:gd name="connsiteY16" fmla="*/ 4286295 h 5143545"/>
                  <a:gd name="connsiteX17" fmla="*/ 4157650 w 5486400"/>
                  <a:gd name="connsiteY17" fmla="*/ 2176480 h 5143545"/>
                  <a:gd name="connsiteX18" fmla="*/ 4157650 w 5486400"/>
                  <a:gd name="connsiteY18" fmla="*/ 2176519 h 5143545"/>
                  <a:gd name="connsiteX19" fmla="*/ 4082411 w 5486400"/>
                  <a:gd name="connsiteY19" fmla="*/ 1994311 h 5143545"/>
                  <a:gd name="connsiteX20" fmla="*/ 3900478 w 5486400"/>
                  <a:gd name="connsiteY20" fmla="*/ 1918498 h 5143545"/>
                  <a:gd name="connsiteX21" fmla="*/ 3511159 w 5486400"/>
                  <a:gd name="connsiteY21" fmla="*/ 1918498 h 5143545"/>
                  <a:gd name="connsiteX22" fmla="*/ 3514718 w 5486400"/>
                  <a:gd name="connsiteY22" fmla="*/ 1846321 h 5143545"/>
                  <a:gd name="connsiteX23" fmla="*/ 3514718 w 5486400"/>
                  <a:gd name="connsiteY23" fmla="*/ 1846359 h 5143545"/>
                  <a:gd name="connsiteX24" fmla="*/ 3318472 w 5486400"/>
                  <a:gd name="connsiteY24" fmla="*/ 1330863 h 5143545"/>
                  <a:gd name="connsiteX25" fmla="*/ 2828918 w 5486400"/>
                  <a:gd name="connsiteY25" fmla="*/ 1076676 h 5143545"/>
                  <a:gd name="connsiteX26" fmla="*/ 2828918 w 5486400"/>
                  <a:gd name="connsiteY26" fmla="*/ 664088 h 5143545"/>
                  <a:gd name="connsiteX27" fmla="*/ 3003317 w 5486400"/>
                  <a:gd name="connsiteY27" fmla="*/ 700981 h 5143545"/>
                  <a:gd name="connsiteX28" fmla="*/ 3218854 w 5486400"/>
                  <a:gd name="connsiteY28" fmla="*/ 771704 h 5143545"/>
                  <a:gd name="connsiteX29" fmla="*/ 3428993 w 5486400"/>
                  <a:gd name="connsiteY29" fmla="*/ 625129 h 5143545"/>
                  <a:gd name="connsiteX30" fmla="*/ 3428993 w 5486400"/>
                  <a:gd name="connsiteY30" fmla="*/ 146598 h 5143545"/>
                  <a:gd name="connsiteX31" fmla="*/ 3375033 w 5486400"/>
                  <a:gd name="connsiteY31" fmla="*/ 66996 h 5143545"/>
                  <a:gd name="connsiteX32" fmla="*/ 3281118 w 5486400"/>
                  <a:gd name="connsiteY32" fmla="*/ 87547 h 5143545"/>
                  <a:gd name="connsiteX33" fmla="*/ 3083187 w 5486400"/>
                  <a:gd name="connsiteY33" fmla="*/ 70708 h 5143545"/>
                  <a:gd name="connsiteX34" fmla="*/ 2681082 w 5486400"/>
                  <a:gd name="connsiteY34" fmla="*/ 87547 h 5143545"/>
                  <a:gd name="connsiteX35" fmla="*/ 2681044 w 5486400"/>
                  <a:gd name="connsiteY35" fmla="*/ 87547 h 5143545"/>
                  <a:gd name="connsiteX36" fmla="*/ 2657470 w 5486400"/>
                  <a:gd name="connsiteY36" fmla="*/ 146598 h 5143545"/>
                  <a:gd name="connsiteX37" fmla="*/ 2657470 w 5486400"/>
                  <a:gd name="connsiteY37" fmla="*/ 1076680 h 5143545"/>
                  <a:gd name="connsiteX38" fmla="*/ 2167917 w 5486400"/>
                  <a:gd name="connsiteY38" fmla="*/ 1330827 h 5143545"/>
                  <a:gd name="connsiteX39" fmla="*/ 1971670 w 5486400"/>
                  <a:gd name="connsiteY39" fmla="*/ 1846363 h 5143545"/>
                  <a:gd name="connsiteX40" fmla="*/ 1975229 w 5486400"/>
                  <a:gd name="connsiteY40" fmla="*/ 1918540 h 5143545"/>
                  <a:gd name="connsiteX41" fmla="*/ 1585910 w 5486400"/>
                  <a:gd name="connsiteY41" fmla="*/ 1918502 h 5143545"/>
                  <a:gd name="connsiteX42" fmla="*/ 1403978 w 5486400"/>
                  <a:gd name="connsiteY42" fmla="*/ 1994315 h 5143545"/>
                  <a:gd name="connsiteX43" fmla="*/ 1328738 w 5486400"/>
                  <a:gd name="connsiteY43" fmla="*/ 2176483 h 5143545"/>
                  <a:gd name="connsiteX44" fmla="*/ 1328738 w 5486400"/>
                  <a:gd name="connsiteY44" fmla="*/ 4286298 h 5143545"/>
                  <a:gd name="connsiteX45" fmla="*/ 471567 w 5486400"/>
                  <a:gd name="connsiteY45" fmla="*/ 4286298 h 5143545"/>
                  <a:gd name="connsiteX46" fmla="*/ 471567 w 5486400"/>
                  <a:gd name="connsiteY46" fmla="*/ 2804774 h 5143545"/>
                  <a:gd name="connsiteX47" fmla="*/ 385842 w 5486400"/>
                  <a:gd name="connsiteY47" fmla="*/ 2719049 h 5143545"/>
                  <a:gd name="connsiteX48" fmla="*/ 300040 w 5486400"/>
                  <a:gd name="connsiteY48" fmla="*/ 2715413 h 5143545"/>
                  <a:gd name="connsiteX49" fmla="*/ 300040 w 5486400"/>
                  <a:gd name="connsiteY49" fmla="*/ 2533098 h 5143545"/>
                  <a:gd name="connsiteX50" fmla="*/ 1157290 w 5486400"/>
                  <a:gd name="connsiteY50" fmla="*/ 2533022 h 5143545"/>
                  <a:gd name="connsiteX51" fmla="*/ 1157290 w 5486400"/>
                  <a:gd name="connsiteY51" fmla="*/ 2361572 h 5143545"/>
                  <a:gd name="connsiteX52" fmla="*/ 300040 w 5486400"/>
                  <a:gd name="connsiteY52" fmla="*/ 2361648 h 5143545"/>
                  <a:gd name="connsiteX53" fmla="*/ 178115 w 5486400"/>
                  <a:gd name="connsiteY53" fmla="*/ 2413734 h 5143545"/>
                  <a:gd name="connsiteX54" fmla="*/ 128593 w 5486400"/>
                  <a:gd name="connsiteY54" fmla="*/ 2536737 h 5143545"/>
                  <a:gd name="connsiteX55" fmla="*/ 128593 w 5486400"/>
                  <a:gd name="connsiteY55" fmla="*/ 2715456 h 5143545"/>
                  <a:gd name="connsiteX56" fmla="*/ 128593 w 5486400"/>
                  <a:gd name="connsiteY56" fmla="*/ 2715418 h 5143545"/>
                  <a:gd name="connsiteX57" fmla="*/ 178115 w 5486400"/>
                  <a:gd name="connsiteY57" fmla="*/ 2838421 h 5143545"/>
                  <a:gd name="connsiteX58" fmla="*/ 300040 w 5486400"/>
                  <a:gd name="connsiteY58" fmla="*/ 2890507 h 5143545"/>
                  <a:gd name="connsiteX59" fmla="*/ 300117 w 5486400"/>
                  <a:gd name="connsiteY59" fmla="*/ 4321086 h 5143545"/>
                  <a:gd name="connsiteX60" fmla="*/ 171451 w 5486400"/>
                  <a:gd name="connsiteY60" fmla="*/ 4543510 h 5143545"/>
                  <a:gd name="connsiteX61" fmla="*/ 171451 w 5486400"/>
                  <a:gd name="connsiteY61" fmla="*/ 4644196 h 5143545"/>
                  <a:gd name="connsiteX62" fmla="*/ 47302 w 5486400"/>
                  <a:gd name="connsiteY62" fmla="*/ 4738110 h 5143545"/>
                  <a:gd name="connsiteX63" fmla="*/ 0 w 5486400"/>
                  <a:gd name="connsiteY63" fmla="*/ 4886370 h 5143545"/>
                  <a:gd name="connsiteX64" fmla="*/ 0 w 5486400"/>
                  <a:gd name="connsiteY64" fmla="*/ 5057820 h 5143545"/>
                  <a:gd name="connsiteX65" fmla="*/ 85725 w 5486400"/>
                  <a:gd name="connsiteY65" fmla="*/ 5143545 h 5143545"/>
                  <a:gd name="connsiteX66" fmla="*/ 5400675 w 5486400"/>
                  <a:gd name="connsiteY66" fmla="*/ 5143545 h 5143545"/>
                  <a:gd name="connsiteX67" fmla="*/ 5486400 w 5486400"/>
                  <a:gd name="connsiteY67" fmla="*/ 5057820 h 5143545"/>
                  <a:gd name="connsiteX68" fmla="*/ 5486400 w 5486400"/>
                  <a:gd name="connsiteY68" fmla="*/ 4886370 h 5143545"/>
                  <a:gd name="connsiteX69" fmla="*/ 5439098 w 5486400"/>
                  <a:gd name="connsiteY69" fmla="*/ 4738110 h 5143545"/>
                  <a:gd name="connsiteX70" fmla="*/ 5314949 w 5486400"/>
                  <a:gd name="connsiteY70" fmla="*/ 4644196 h 5143545"/>
                  <a:gd name="connsiteX71" fmla="*/ 342888 w 5486400"/>
                  <a:gd name="connsiteY71" fmla="*/ 4543506 h 5143545"/>
                  <a:gd name="connsiteX72" fmla="*/ 428613 w 5486400"/>
                  <a:gd name="connsiteY72" fmla="*/ 4457781 h 5143545"/>
                  <a:gd name="connsiteX73" fmla="*/ 5057763 w 5486400"/>
                  <a:gd name="connsiteY73" fmla="*/ 4457781 h 5143545"/>
                  <a:gd name="connsiteX74" fmla="*/ 5143488 w 5486400"/>
                  <a:gd name="connsiteY74" fmla="*/ 4543506 h 5143545"/>
                  <a:gd name="connsiteX75" fmla="*/ 5143488 w 5486400"/>
                  <a:gd name="connsiteY75" fmla="*/ 4629193 h 5143545"/>
                  <a:gd name="connsiteX76" fmla="*/ 342888 w 5486400"/>
                  <a:gd name="connsiteY76" fmla="*/ 4629193 h 5143545"/>
                  <a:gd name="connsiteX77" fmla="*/ 3214626 w 5486400"/>
                  <a:gd name="connsiteY77" fmla="*/ 4286331 h 5143545"/>
                  <a:gd name="connsiteX78" fmla="*/ 2271651 w 5486400"/>
                  <a:gd name="connsiteY78" fmla="*/ 4286331 h 5143545"/>
                  <a:gd name="connsiteX79" fmla="*/ 2271651 w 5486400"/>
                  <a:gd name="connsiteY79" fmla="*/ 3535743 h 5143545"/>
                  <a:gd name="connsiteX80" fmla="*/ 2403491 w 5486400"/>
                  <a:gd name="connsiteY80" fmla="*/ 3217982 h 5143545"/>
                  <a:gd name="connsiteX81" fmla="*/ 2721252 w 5486400"/>
                  <a:gd name="connsiteY81" fmla="*/ 3086142 h 5143545"/>
                  <a:gd name="connsiteX82" fmla="*/ 2765033 w 5486400"/>
                  <a:gd name="connsiteY82" fmla="*/ 3086142 h 5143545"/>
                  <a:gd name="connsiteX83" fmla="*/ 3082794 w 5486400"/>
                  <a:gd name="connsiteY83" fmla="*/ 3217982 h 5143545"/>
                  <a:gd name="connsiteX84" fmla="*/ 3214634 w 5486400"/>
                  <a:gd name="connsiteY84" fmla="*/ 3535743 h 5143545"/>
                  <a:gd name="connsiteX85" fmla="*/ 3003262 w 5486400"/>
                  <a:gd name="connsiteY85" fmla="*/ 222476 h 5143545"/>
                  <a:gd name="connsiteX86" fmla="*/ 3257489 w 5486400"/>
                  <a:gd name="connsiteY86" fmla="*/ 290061 h 5143545"/>
                  <a:gd name="connsiteX87" fmla="*/ 3257489 w 5486400"/>
                  <a:gd name="connsiteY87" fmla="*/ 586767 h 5143545"/>
                  <a:gd name="connsiteX88" fmla="*/ 3083090 w 5486400"/>
                  <a:gd name="connsiteY88" fmla="*/ 549263 h 5143545"/>
                  <a:gd name="connsiteX89" fmla="*/ 2867553 w 5486400"/>
                  <a:gd name="connsiteY89" fmla="*/ 478539 h 5143545"/>
                  <a:gd name="connsiteX90" fmla="*/ 2828862 w 5486400"/>
                  <a:gd name="connsiteY90" fmla="*/ 481678 h 5143545"/>
                  <a:gd name="connsiteX91" fmla="*/ 2828862 w 5486400"/>
                  <a:gd name="connsiteY91" fmla="*/ 184971 h 5143545"/>
                  <a:gd name="connsiteX92" fmla="*/ 3003261 w 5486400"/>
                  <a:gd name="connsiteY92" fmla="*/ 222475 h 5143545"/>
                  <a:gd name="connsiteX93" fmla="*/ 1500087 w 5486400"/>
                  <a:gd name="connsiteY93" fmla="*/ 2176517 h 5143545"/>
                  <a:gd name="connsiteX94" fmla="*/ 1585812 w 5486400"/>
                  <a:gd name="connsiteY94" fmla="*/ 2089988 h 5143545"/>
                  <a:gd name="connsiteX95" fmla="*/ 2076090 w 5486400"/>
                  <a:gd name="connsiteY95" fmla="*/ 2089988 h 5143545"/>
                  <a:gd name="connsiteX96" fmla="*/ 2142833 w 5486400"/>
                  <a:gd name="connsiteY96" fmla="*/ 2057190 h 5143545"/>
                  <a:gd name="connsiteX97" fmla="*/ 2159595 w 5486400"/>
                  <a:gd name="connsiteY97" fmla="*/ 1984784 h 5143545"/>
                  <a:gd name="connsiteX98" fmla="*/ 2143024 w 5486400"/>
                  <a:gd name="connsiteY98" fmla="*/ 1846399 h 5143545"/>
                  <a:gd name="connsiteX99" fmla="*/ 2317649 w 5486400"/>
                  <a:gd name="connsiteY99" fmla="*/ 1419998 h 5143545"/>
                  <a:gd name="connsiteX100" fmla="*/ 2743099 w 5486400"/>
                  <a:gd name="connsiteY100" fmla="*/ 1243110 h 5143545"/>
                  <a:gd name="connsiteX101" fmla="*/ 3168550 w 5486400"/>
                  <a:gd name="connsiteY101" fmla="*/ 1419998 h 5143545"/>
                  <a:gd name="connsiteX102" fmla="*/ 3343174 w 5486400"/>
                  <a:gd name="connsiteY102" fmla="*/ 1846399 h 5143545"/>
                  <a:gd name="connsiteX103" fmla="*/ 3326642 w 5486400"/>
                  <a:gd name="connsiteY103" fmla="*/ 1984784 h 5143545"/>
                  <a:gd name="connsiteX104" fmla="*/ 3343365 w 5486400"/>
                  <a:gd name="connsiteY104" fmla="*/ 2057229 h 5143545"/>
                  <a:gd name="connsiteX105" fmla="*/ 3410109 w 5486400"/>
                  <a:gd name="connsiteY105" fmla="*/ 2089988 h 5143545"/>
                  <a:gd name="connsiteX106" fmla="*/ 3900387 w 5486400"/>
                  <a:gd name="connsiteY106" fmla="*/ 2089988 h 5143545"/>
                  <a:gd name="connsiteX107" fmla="*/ 3986112 w 5486400"/>
                  <a:gd name="connsiteY107" fmla="*/ 2176517 h 5143545"/>
                  <a:gd name="connsiteX108" fmla="*/ 3986112 w 5486400"/>
                  <a:gd name="connsiteY108" fmla="*/ 4286331 h 5143545"/>
                  <a:gd name="connsiteX109" fmla="*/ 3386037 w 5486400"/>
                  <a:gd name="connsiteY109" fmla="*/ 4286331 h 5143545"/>
                  <a:gd name="connsiteX110" fmla="*/ 3386037 w 5486400"/>
                  <a:gd name="connsiteY110" fmla="*/ 3535743 h 5143545"/>
                  <a:gd name="connsiteX111" fmla="*/ 3203908 w 5486400"/>
                  <a:gd name="connsiteY111" fmla="*/ 3096782 h 5143545"/>
                  <a:gd name="connsiteX112" fmla="*/ 2764986 w 5486400"/>
                  <a:gd name="connsiteY112" fmla="*/ 2914692 h 5143545"/>
                  <a:gd name="connsiteX113" fmla="*/ 2721205 w 5486400"/>
                  <a:gd name="connsiteY113" fmla="*/ 2914692 h 5143545"/>
                  <a:gd name="connsiteX114" fmla="*/ 2282283 w 5486400"/>
                  <a:gd name="connsiteY114" fmla="*/ 3096782 h 5143545"/>
                  <a:gd name="connsiteX115" fmla="*/ 2100154 w 5486400"/>
                  <a:gd name="connsiteY115" fmla="*/ 3535743 h 5143545"/>
                  <a:gd name="connsiteX116" fmla="*/ 2100154 w 5486400"/>
                  <a:gd name="connsiteY116" fmla="*/ 4286371 h 5143545"/>
                  <a:gd name="connsiteX117" fmla="*/ 1500079 w 5486400"/>
                  <a:gd name="connsiteY117" fmla="*/ 4286332 h 5143545"/>
                  <a:gd name="connsiteX118" fmla="*/ 5314898 w 5486400"/>
                  <a:gd name="connsiteY118" fmla="*/ 4972131 h 5143545"/>
                  <a:gd name="connsiteX119" fmla="*/ 171398 w 5486400"/>
                  <a:gd name="connsiteY119" fmla="*/ 4972131 h 5143545"/>
                  <a:gd name="connsiteX120" fmla="*/ 171398 w 5486400"/>
                  <a:gd name="connsiteY120" fmla="*/ 4886406 h 5143545"/>
                  <a:gd name="connsiteX121" fmla="*/ 257123 w 5486400"/>
                  <a:gd name="connsiteY121" fmla="*/ 4800681 h 5143545"/>
                  <a:gd name="connsiteX122" fmla="*/ 5229173 w 5486400"/>
                  <a:gd name="connsiteY122" fmla="*/ 4800681 h 5143545"/>
                  <a:gd name="connsiteX123" fmla="*/ 5314898 w 5486400"/>
                  <a:gd name="connsiteY123" fmla="*/ 4886406 h 5143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5486400" h="5143545">
                    <a:moveTo>
                      <a:pt x="5314938" y="4644192"/>
                    </a:moveTo>
                    <a:lnTo>
                      <a:pt x="5314938" y="4543506"/>
                    </a:lnTo>
                    <a:cubicBezTo>
                      <a:pt x="5314823" y="4451735"/>
                      <a:pt x="5265799" y="4366962"/>
                      <a:pt x="5186311" y="4321121"/>
                    </a:cubicBezTo>
                    <a:lnTo>
                      <a:pt x="5186349" y="2890542"/>
                    </a:lnTo>
                    <a:cubicBezTo>
                      <a:pt x="5232273" y="2890006"/>
                      <a:pt x="5276131" y="2871253"/>
                      <a:pt x="5308275" y="2838457"/>
                    </a:cubicBezTo>
                    <a:cubicBezTo>
                      <a:pt x="5340421" y="2805621"/>
                      <a:pt x="5358218" y="2761381"/>
                      <a:pt x="5357797" y="2715453"/>
                    </a:cubicBezTo>
                    <a:lnTo>
                      <a:pt x="5357797" y="2536773"/>
                    </a:lnTo>
                    <a:cubicBezTo>
                      <a:pt x="5358218" y="2490811"/>
                      <a:pt x="5340422" y="2446609"/>
                      <a:pt x="5308275" y="2413770"/>
                    </a:cubicBezTo>
                    <a:cubicBezTo>
                      <a:pt x="5276128" y="2380934"/>
                      <a:pt x="5232271" y="2362221"/>
                      <a:pt x="5186349" y="2361684"/>
                    </a:cubicBezTo>
                    <a:lnTo>
                      <a:pt x="4329099" y="2361608"/>
                    </a:lnTo>
                    <a:lnTo>
                      <a:pt x="4329099" y="2533058"/>
                    </a:lnTo>
                    <a:lnTo>
                      <a:pt x="5186349" y="2533134"/>
                    </a:lnTo>
                    <a:lnTo>
                      <a:pt x="5186349" y="2719084"/>
                    </a:lnTo>
                    <a:lnTo>
                      <a:pt x="5100586" y="2719084"/>
                    </a:lnTo>
                    <a:cubicBezTo>
                      <a:pt x="5053246" y="2719084"/>
                      <a:pt x="5014861" y="2757470"/>
                      <a:pt x="5014861" y="2804809"/>
                    </a:cubicBezTo>
                    <a:lnTo>
                      <a:pt x="5014861" y="4286333"/>
                    </a:lnTo>
                    <a:lnTo>
                      <a:pt x="4157650" y="4286295"/>
                    </a:lnTo>
                    <a:lnTo>
                      <a:pt x="4157650" y="2176480"/>
                    </a:lnTo>
                    <a:lnTo>
                      <a:pt x="4157650" y="2176519"/>
                    </a:lnTo>
                    <a:cubicBezTo>
                      <a:pt x="4157688" y="2108206"/>
                      <a:pt x="4130632" y="2042689"/>
                      <a:pt x="4082411" y="1994311"/>
                    </a:cubicBezTo>
                    <a:cubicBezTo>
                      <a:pt x="4034191" y="1945976"/>
                      <a:pt x="3968744" y="1918689"/>
                      <a:pt x="3900478" y="1918498"/>
                    </a:cubicBezTo>
                    <a:lnTo>
                      <a:pt x="3511159" y="1918498"/>
                    </a:lnTo>
                    <a:cubicBezTo>
                      <a:pt x="3513494" y="1894234"/>
                      <a:pt x="3514718" y="1870125"/>
                      <a:pt x="3514718" y="1846321"/>
                    </a:cubicBezTo>
                    <a:lnTo>
                      <a:pt x="3514718" y="1846359"/>
                    </a:lnTo>
                    <a:cubicBezTo>
                      <a:pt x="3514795" y="1656275"/>
                      <a:pt x="3444952" y="1472764"/>
                      <a:pt x="3318472" y="1330863"/>
                    </a:cubicBezTo>
                    <a:cubicBezTo>
                      <a:pt x="3192030" y="1188921"/>
                      <a:pt x="3017788" y="1098445"/>
                      <a:pt x="2828918" y="1076676"/>
                    </a:cubicBezTo>
                    <a:lnTo>
                      <a:pt x="2828918" y="664088"/>
                    </a:lnTo>
                    <a:cubicBezTo>
                      <a:pt x="2867992" y="637491"/>
                      <a:pt x="2908253" y="650885"/>
                      <a:pt x="3003317" y="700981"/>
                    </a:cubicBezTo>
                    <a:cubicBezTo>
                      <a:pt x="3068453" y="741470"/>
                      <a:pt x="3142388" y="765734"/>
                      <a:pt x="3218854" y="771704"/>
                    </a:cubicBezTo>
                    <a:cubicBezTo>
                      <a:pt x="3295318" y="771704"/>
                      <a:pt x="3428993" y="717514"/>
                      <a:pt x="3428993" y="625129"/>
                    </a:cubicBezTo>
                    <a:lnTo>
                      <a:pt x="3428993" y="146598"/>
                    </a:lnTo>
                    <a:cubicBezTo>
                      <a:pt x="3428993" y="111542"/>
                      <a:pt x="3407639" y="80007"/>
                      <a:pt x="3375033" y="66996"/>
                    </a:cubicBezTo>
                    <a:cubicBezTo>
                      <a:pt x="3342465" y="53984"/>
                      <a:pt x="3305266" y="62135"/>
                      <a:pt x="3281118" y="87547"/>
                    </a:cubicBezTo>
                    <a:cubicBezTo>
                      <a:pt x="3232324" y="138944"/>
                      <a:pt x="3197077" y="130715"/>
                      <a:pt x="3083187" y="70708"/>
                    </a:cubicBezTo>
                    <a:cubicBezTo>
                      <a:pt x="2980620" y="16747"/>
                      <a:pt x="2825669" y="-64728"/>
                      <a:pt x="2681082" y="87547"/>
                    </a:cubicBezTo>
                    <a:lnTo>
                      <a:pt x="2681044" y="87547"/>
                    </a:lnTo>
                    <a:cubicBezTo>
                      <a:pt x="2665927" y="103506"/>
                      <a:pt x="2657470" y="124631"/>
                      <a:pt x="2657470" y="146598"/>
                    </a:cubicBezTo>
                    <a:lnTo>
                      <a:pt x="2657470" y="1076680"/>
                    </a:lnTo>
                    <a:cubicBezTo>
                      <a:pt x="2468611" y="1098456"/>
                      <a:pt x="2294369" y="1188925"/>
                      <a:pt x="2167917" y="1330827"/>
                    </a:cubicBezTo>
                    <a:cubicBezTo>
                      <a:pt x="2041436" y="1472768"/>
                      <a:pt x="1971592" y="1656278"/>
                      <a:pt x="1971670" y="1846363"/>
                    </a:cubicBezTo>
                    <a:cubicBezTo>
                      <a:pt x="1971670" y="1870167"/>
                      <a:pt x="1972856" y="1894200"/>
                      <a:pt x="1975229" y="1918540"/>
                    </a:cubicBezTo>
                    <a:lnTo>
                      <a:pt x="1585910" y="1918502"/>
                    </a:lnTo>
                    <a:cubicBezTo>
                      <a:pt x="1517636" y="1918693"/>
                      <a:pt x="1452199" y="1945980"/>
                      <a:pt x="1403978" y="1994315"/>
                    </a:cubicBezTo>
                    <a:cubicBezTo>
                      <a:pt x="1355757" y="2042689"/>
                      <a:pt x="1328700" y="2108207"/>
                      <a:pt x="1328738" y="2176483"/>
                    </a:cubicBezTo>
                    <a:lnTo>
                      <a:pt x="1328738" y="4286298"/>
                    </a:lnTo>
                    <a:lnTo>
                      <a:pt x="471567" y="4286298"/>
                    </a:lnTo>
                    <a:lnTo>
                      <a:pt x="471567" y="2804774"/>
                    </a:lnTo>
                    <a:cubicBezTo>
                      <a:pt x="471567" y="2757434"/>
                      <a:pt x="433182" y="2719049"/>
                      <a:pt x="385842" y="2719049"/>
                    </a:cubicBezTo>
                    <a:lnTo>
                      <a:pt x="300040" y="2715413"/>
                    </a:lnTo>
                    <a:lnTo>
                      <a:pt x="300040" y="2533098"/>
                    </a:lnTo>
                    <a:lnTo>
                      <a:pt x="1157290" y="2533022"/>
                    </a:lnTo>
                    <a:lnTo>
                      <a:pt x="1157290" y="2361572"/>
                    </a:lnTo>
                    <a:lnTo>
                      <a:pt x="300040" y="2361648"/>
                    </a:lnTo>
                    <a:cubicBezTo>
                      <a:pt x="254116" y="2362184"/>
                      <a:pt x="210258" y="2380937"/>
                      <a:pt x="178115" y="2413734"/>
                    </a:cubicBezTo>
                    <a:cubicBezTo>
                      <a:pt x="145968" y="2446570"/>
                      <a:pt x="128172" y="2490772"/>
                      <a:pt x="128593" y="2536737"/>
                    </a:cubicBezTo>
                    <a:lnTo>
                      <a:pt x="128593" y="2715456"/>
                    </a:lnTo>
                    <a:lnTo>
                      <a:pt x="128593" y="2715418"/>
                    </a:lnTo>
                    <a:cubicBezTo>
                      <a:pt x="128172" y="2761342"/>
                      <a:pt x="145968" y="2805582"/>
                      <a:pt x="178115" y="2838421"/>
                    </a:cubicBezTo>
                    <a:cubicBezTo>
                      <a:pt x="210261" y="2871219"/>
                      <a:pt x="254119" y="2889971"/>
                      <a:pt x="300040" y="2890507"/>
                    </a:cubicBezTo>
                    <a:lnTo>
                      <a:pt x="300117" y="4321086"/>
                    </a:lnTo>
                    <a:cubicBezTo>
                      <a:pt x="220591" y="4366972"/>
                      <a:pt x="171569" y="4451741"/>
                      <a:pt x="171451" y="4543510"/>
                    </a:cubicBezTo>
                    <a:lnTo>
                      <a:pt x="171451" y="4644196"/>
                    </a:lnTo>
                    <a:cubicBezTo>
                      <a:pt x="121393" y="4661953"/>
                      <a:pt x="77995" y="4694751"/>
                      <a:pt x="47302" y="4738110"/>
                    </a:cubicBezTo>
                    <a:cubicBezTo>
                      <a:pt x="16609" y="4781470"/>
                      <a:pt x="76" y="4833249"/>
                      <a:pt x="0" y="4886370"/>
                    </a:cubicBezTo>
                    <a:lnTo>
                      <a:pt x="0" y="5057820"/>
                    </a:lnTo>
                    <a:cubicBezTo>
                      <a:pt x="0" y="5105160"/>
                      <a:pt x="38385" y="5143545"/>
                      <a:pt x="85725" y="5143545"/>
                    </a:cubicBezTo>
                    <a:lnTo>
                      <a:pt x="5400675" y="5143545"/>
                    </a:lnTo>
                    <a:cubicBezTo>
                      <a:pt x="5448015" y="5143545"/>
                      <a:pt x="5486400" y="5105160"/>
                      <a:pt x="5486400" y="5057820"/>
                    </a:cubicBezTo>
                    <a:lnTo>
                      <a:pt x="5486400" y="4886370"/>
                    </a:lnTo>
                    <a:cubicBezTo>
                      <a:pt x="5486324" y="4833251"/>
                      <a:pt x="5469791" y="4781472"/>
                      <a:pt x="5439098" y="4738110"/>
                    </a:cubicBezTo>
                    <a:cubicBezTo>
                      <a:pt x="5408406" y="4694750"/>
                      <a:pt x="5365008" y="4661953"/>
                      <a:pt x="5314949" y="4644196"/>
                    </a:cubicBezTo>
                    <a:close/>
                    <a:moveTo>
                      <a:pt x="342888" y="4543506"/>
                    </a:moveTo>
                    <a:cubicBezTo>
                      <a:pt x="342926" y="4496167"/>
                      <a:pt x="381273" y="4457820"/>
                      <a:pt x="428613" y="4457781"/>
                    </a:cubicBezTo>
                    <a:lnTo>
                      <a:pt x="5057763" y="4457781"/>
                    </a:lnTo>
                    <a:cubicBezTo>
                      <a:pt x="5105102" y="4457858"/>
                      <a:pt x="5143449" y="4496205"/>
                      <a:pt x="5143488" y="4543506"/>
                    </a:cubicBezTo>
                    <a:lnTo>
                      <a:pt x="5143488" y="4629193"/>
                    </a:lnTo>
                    <a:lnTo>
                      <a:pt x="342888" y="4629193"/>
                    </a:lnTo>
                    <a:close/>
                    <a:moveTo>
                      <a:pt x="3214626" y="4286331"/>
                    </a:moveTo>
                    <a:lnTo>
                      <a:pt x="2271651" y="4286331"/>
                    </a:lnTo>
                    <a:lnTo>
                      <a:pt x="2271651" y="3535743"/>
                    </a:lnTo>
                    <a:cubicBezTo>
                      <a:pt x="2271804" y="3416531"/>
                      <a:pt x="2319221" y="3302257"/>
                      <a:pt x="2403491" y="3217982"/>
                    </a:cubicBezTo>
                    <a:cubicBezTo>
                      <a:pt x="2487762" y="3133673"/>
                      <a:pt x="2602040" y="3086299"/>
                      <a:pt x="2721252" y="3086142"/>
                    </a:cubicBezTo>
                    <a:lnTo>
                      <a:pt x="2765033" y="3086142"/>
                    </a:lnTo>
                    <a:cubicBezTo>
                      <a:pt x="2884245" y="3086257"/>
                      <a:pt x="2998519" y="3133674"/>
                      <a:pt x="3082794" y="3217982"/>
                    </a:cubicBezTo>
                    <a:cubicBezTo>
                      <a:pt x="3167103" y="3302253"/>
                      <a:pt x="3214477" y="3416531"/>
                      <a:pt x="3214634" y="3535743"/>
                    </a:cubicBezTo>
                    <a:close/>
                    <a:moveTo>
                      <a:pt x="3003262" y="222476"/>
                    </a:moveTo>
                    <a:cubicBezTo>
                      <a:pt x="3071154" y="258182"/>
                      <a:pt x="3162084" y="306020"/>
                      <a:pt x="3257489" y="290061"/>
                    </a:cubicBezTo>
                    <a:lnTo>
                      <a:pt x="3257489" y="586767"/>
                    </a:lnTo>
                    <a:cubicBezTo>
                      <a:pt x="3218377" y="613288"/>
                      <a:pt x="3178078" y="599320"/>
                      <a:pt x="3083090" y="549263"/>
                    </a:cubicBezTo>
                    <a:cubicBezTo>
                      <a:pt x="3017954" y="508735"/>
                      <a:pt x="2944019" y="484510"/>
                      <a:pt x="2867553" y="478539"/>
                    </a:cubicBezTo>
                    <a:cubicBezTo>
                      <a:pt x="2854579" y="478539"/>
                      <a:pt x="2841644" y="479573"/>
                      <a:pt x="2828862" y="481678"/>
                    </a:cubicBezTo>
                    <a:lnTo>
                      <a:pt x="2828862" y="184971"/>
                    </a:lnTo>
                    <a:cubicBezTo>
                      <a:pt x="2867897" y="158450"/>
                      <a:pt x="2908234" y="172419"/>
                      <a:pt x="3003261" y="222475"/>
                    </a:cubicBezTo>
                    <a:close/>
                    <a:moveTo>
                      <a:pt x="1500087" y="2176517"/>
                    </a:moveTo>
                    <a:cubicBezTo>
                      <a:pt x="1499896" y="2128985"/>
                      <a:pt x="1538280" y="2090256"/>
                      <a:pt x="1585812" y="2089988"/>
                    </a:cubicBezTo>
                    <a:lnTo>
                      <a:pt x="2076090" y="2089988"/>
                    </a:lnTo>
                    <a:cubicBezTo>
                      <a:pt x="2102113" y="2089644"/>
                      <a:pt x="2126646" y="2077589"/>
                      <a:pt x="2142833" y="2057190"/>
                    </a:cubicBezTo>
                    <a:cubicBezTo>
                      <a:pt x="2158983" y="2036793"/>
                      <a:pt x="2165145" y="2010194"/>
                      <a:pt x="2159595" y="1984784"/>
                    </a:cubicBezTo>
                    <a:cubicBezTo>
                      <a:pt x="2148803" y="1939433"/>
                      <a:pt x="2143215" y="1893012"/>
                      <a:pt x="2143024" y="1846399"/>
                    </a:cubicBezTo>
                    <a:cubicBezTo>
                      <a:pt x="2142182" y="1686696"/>
                      <a:pt x="2205022" y="1533233"/>
                      <a:pt x="2317649" y="1419998"/>
                    </a:cubicBezTo>
                    <a:cubicBezTo>
                      <a:pt x="2430277" y="1306753"/>
                      <a:pt x="2583396" y="1243110"/>
                      <a:pt x="2743099" y="1243110"/>
                    </a:cubicBezTo>
                    <a:cubicBezTo>
                      <a:pt x="2902803" y="1243110"/>
                      <a:pt x="3055922" y="1306754"/>
                      <a:pt x="3168550" y="1419998"/>
                    </a:cubicBezTo>
                    <a:cubicBezTo>
                      <a:pt x="3281178" y="1533243"/>
                      <a:pt x="3344017" y="1686705"/>
                      <a:pt x="3343174" y="1846399"/>
                    </a:cubicBezTo>
                    <a:cubicBezTo>
                      <a:pt x="3342945" y="1893012"/>
                      <a:pt x="3337396" y="1939433"/>
                      <a:pt x="3326642" y="1984784"/>
                    </a:cubicBezTo>
                    <a:cubicBezTo>
                      <a:pt x="3321016" y="2010234"/>
                      <a:pt x="3327178" y="2036831"/>
                      <a:pt x="3343365" y="2057229"/>
                    </a:cubicBezTo>
                    <a:cubicBezTo>
                      <a:pt x="3359553" y="2077626"/>
                      <a:pt x="3384046" y="2089682"/>
                      <a:pt x="3410109" y="2089988"/>
                    </a:cubicBezTo>
                    <a:lnTo>
                      <a:pt x="3900387" y="2089988"/>
                    </a:lnTo>
                    <a:cubicBezTo>
                      <a:pt x="3947919" y="2090294"/>
                      <a:pt x="3986265" y="2128986"/>
                      <a:pt x="3986112" y="2176517"/>
                    </a:cubicBezTo>
                    <a:lnTo>
                      <a:pt x="3986112" y="4286331"/>
                    </a:lnTo>
                    <a:lnTo>
                      <a:pt x="3386037" y="4286331"/>
                    </a:lnTo>
                    <a:lnTo>
                      <a:pt x="3386037" y="3535743"/>
                    </a:lnTo>
                    <a:cubicBezTo>
                      <a:pt x="3385846" y="3371063"/>
                      <a:pt x="3320366" y="3213240"/>
                      <a:pt x="3203908" y="3096782"/>
                    </a:cubicBezTo>
                    <a:cubicBezTo>
                      <a:pt x="3087489" y="2980362"/>
                      <a:pt x="2929627" y="2914888"/>
                      <a:pt x="2764986" y="2914692"/>
                    </a:cubicBezTo>
                    <a:lnTo>
                      <a:pt x="2721205" y="2914692"/>
                    </a:lnTo>
                    <a:cubicBezTo>
                      <a:pt x="2556564" y="2914883"/>
                      <a:pt x="2398702" y="2980363"/>
                      <a:pt x="2282283" y="3096782"/>
                    </a:cubicBezTo>
                    <a:cubicBezTo>
                      <a:pt x="2165824" y="3213240"/>
                      <a:pt x="2100350" y="3371063"/>
                      <a:pt x="2100154" y="3535743"/>
                    </a:cubicBezTo>
                    <a:lnTo>
                      <a:pt x="2100154" y="4286371"/>
                    </a:lnTo>
                    <a:lnTo>
                      <a:pt x="1500079" y="4286332"/>
                    </a:lnTo>
                    <a:close/>
                    <a:moveTo>
                      <a:pt x="5314898" y="4972131"/>
                    </a:moveTo>
                    <a:lnTo>
                      <a:pt x="171398" y="4972131"/>
                    </a:lnTo>
                    <a:lnTo>
                      <a:pt x="171398" y="4886406"/>
                    </a:lnTo>
                    <a:cubicBezTo>
                      <a:pt x="171437" y="4839105"/>
                      <a:pt x="209784" y="4800720"/>
                      <a:pt x="257123" y="4800681"/>
                    </a:cubicBezTo>
                    <a:lnTo>
                      <a:pt x="5229173" y="4800681"/>
                    </a:lnTo>
                    <a:cubicBezTo>
                      <a:pt x="5276513" y="4800758"/>
                      <a:pt x="5314861" y="4839105"/>
                      <a:pt x="5314898" y="4886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00558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upo 83">
            <a:extLst>
              <a:ext uri="{FF2B5EF4-FFF2-40B4-BE49-F238E27FC236}">
                <a16:creationId xmlns:a16="http://schemas.microsoft.com/office/drawing/2014/main" id="{F6F55A7B-24D8-0FCC-8557-9571CEF28612}"/>
              </a:ext>
            </a:extLst>
          </p:cNvPr>
          <p:cNvGrpSpPr/>
          <p:nvPr/>
        </p:nvGrpSpPr>
        <p:grpSpPr>
          <a:xfrm>
            <a:off x="-12192000" y="0"/>
            <a:ext cx="12192000" cy="6858000"/>
            <a:chOff x="0" y="0"/>
            <a:chExt cx="12192000" cy="6858000"/>
          </a:xfrm>
        </p:grpSpPr>
        <p:pic>
          <p:nvPicPr>
            <p:cNvPr id="86" name="Imagen 85" descr="Lápiz sobre una superficie de madera&#10;&#10;Descripción generada automáticamente con confianza baja">
              <a:extLst>
                <a:ext uri="{FF2B5EF4-FFF2-40B4-BE49-F238E27FC236}">
                  <a16:creationId xmlns:a16="http://schemas.microsoft.com/office/drawing/2014/main" id="{6E4DE17E-F50E-1231-E16C-C0444E7ED5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604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grpSp>
          <p:nvGrpSpPr>
            <p:cNvPr id="87" name="Grupo 86">
              <a:extLst>
                <a:ext uri="{FF2B5EF4-FFF2-40B4-BE49-F238E27FC236}">
                  <a16:creationId xmlns:a16="http://schemas.microsoft.com/office/drawing/2014/main" id="{3E7DBA46-2832-11A3-13E9-280DCEB5D94B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-1089025"/>
              <a:chExt cx="12192000" cy="6858000"/>
            </a:xfrm>
          </p:grpSpPr>
          <p:sp>
            <p:nvSpPr>
              <p:cNvPr id="88" name="Rectángulo 87">
                <a:extLst>
                  <a:ext uri="{FF2B5EF4-FFF2-40B4-BE49-F238E27FC236}">
                    <a16:creationId xmlns:a16="http://schemas.microsoft.com/office/drawing/2014/main" id="{92B77C69-8149-76B6-C7AD-4DA589D628FC}"/>
                  </a:ext>
                </a:extLst>
              </p:cNvPr>
              <p:cNvSpPr/>
              <p:nvPr/>
            </p:nvSpPr>
            <p:spPr>
              <a:xfrm>
                <a:off x="0" y="-1089025"/>
                <a:ext cx="7397393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262626">
                      <a:alpha val="76000"/>
                    </a:srgbClr>
                  </a:gs>
                  <a:gs pos="100000">
                    <a:srgbClr val="262626">
                      <a:alpha val="0"/>
                    </a:srgbClr>
                  </a:gs>
                </a:gsLst>
                <a:lin ang="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9" name="Rectángulo 88">
                <a:extLst>
                  <a:ext uri="{FF2B5EF4-FFF2-40B4-BE49-F238E27FC236}">
                    <a16:creationId xmlns:a16="http://schemas.microsoft.com/office/drawing/2014/main" id="{671A7BE6-0BF8-0EEC-A081-BACCCB5C8B70}"/>
                  </a:ext>
                </a:extLst>
              </p:cNvPr>
              <p:cNvSpPr/>
              <p:nvPr/>
            </p:nvSpPr>
            <p:spPr>
              <a:xfrm flipH="1">
                <a:off x="4794607" y="-1089025"/>
                <a:ext cx="7397393" cy="6858000"/>
              </a:xfrm>
              <a:prstGeom prst="rect">
                <a:avLst/>
              </a:prstGeom>
              <a:gradFill flip="none" rotWithShape="1">
                <a:gsLst>
                  <a:gs pos="2000">
                    <a:srgbClr val="262626">
                      <a:alpha val="64000"/>
                    </a:srgbClr>
                  </a:gs>
                  <a:gs pos="100000">
                    <a:srgbClr val="262626">
                      <a:alpha val="0"/>
                    </a:srgbClr>
                  </a:gs>
                </a:gsLst>
                <a:lin ang="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p:grpSp>
      </p:grpSp>
      <p:sp>
        <p:nvSpPr>
          <p:cNvPr id="7" name="Google Shape;572;p82">
            <a:extLst>
              <a:ext uri="{FF2B5EF4-FFF2-40B4-BE49-F238E27FC236}">
                <a16:creationId xmlns:a16="http://schemas.microsoft.com/office/drawing/2014/main" id="{87E1BA6A-4AD3-1652-D8F6-E4A38DD3D2FA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6D8D58-4ADE-06E7-39FB-3BE12032E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63525" y="6424137"/>
            <a:ext cx="2181289" cy="372218"/>
          </a:xfrm>
          <a:prstGeom prst="rect">
            <a:avLst/>
          </a:prstGeom>
        </p:spPr>
      </p:pic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ABC79488-67A8-4EF4-28F7-CA429EC86CFE}"/>
              </a:ext>
            </a:extLst>
          </p:cNvPr>
          <p:cNvSpPr txBox="1"/>
          <p:nvPr/>
        </p:nvSpPr>
        <p:spPr>
          <a:xfrm>
            <a:off x="874713" y="188913"/>
            <a:ext cx="69704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ark Pro Medium" panose="020B0604020201010104" pitchFamily="34" charset="0"/>
                <a:cs typeface="Arial"/>
                <a:sym typeface="Arial"/>
              </a:rPr>
              <a:t>CONCLUSIONES</a:t>
            </a:r>
          </a:p>
        </p:txBody>
      </p:sp>
      <p:sp>
        <p:nvSpPr>
          <p:cNvPr id="14" name="Google Shape;27;p2">
            <a:extLst>
              <a:ext uri="{FF2B5EF4-FFF2-40B4-BE49-F238E27FC236}">
                <a16:creationId xmlns:a16="http://schemas.microsoft.com/office/drawing/2014/main" id="{DC2CA65A-4DD1-0D14-D086-302370539FCE}"/>
              </a:ext>
            </a:extLst>
          </p:cNvPr>
          <p:cNvSpPr txBox="1"/>
          <p:nvPr/>
        </p:nvSpPr>
        <p:spPr>
          <a:xfrm>
            <a:off x="241055" y="596630"/>
            <a:ext cx="87567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lang="es-ES" sz="16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Arial"/>
              </a:rPr>
              <a:t>RACISMO SOCIAL.</a:t>
            </a:r>
          </a:p>
        </p:txBody>
      </p:sp>
      <p:pic>
        <p:nvPicPr>
          <p:cNvPr id="22" name="Google Shape;565;p81">
            <a:extLst>
              <a:ext uri="{FF2B5EF4-FFF2-40B4-BE49-F238E27FC236}">
                <a16:creationId xmlns:a16="http://schemas.microsoft.com/office/drawing/2014/main" id="{E16D76A8-CEE5-144F-D0C6-687AEDF93C63}"/>
              </a:ext>
            </a:extLst>
          </p:cNvPr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 b="9630"/>
          <a:stretch/>
        </p:blipFill>
        <p:spPr>
          <a:xfrm>
            <a:off x="10191831" y="6100695"/>
            <a:ext cx="2055924" cy="6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90;p1">
            <a:extLst>
              <a:ext uri="{FF2B5EF4-FFF2-40B4-BE49-F238E27FC236}">
                <a16:creationId xmlns:a16="http://schemas.microsoft.com/office/drawing/2014/main" id="{FE4F96D7-3B92-AD36-DFE3-DAE855444971}"/>
              </a:ext>
            </a:extLst>
          </p:cNvPr>
          <p:cNvSpPr txBox="1">
            <a:spLocks/>
          </p:cNvSpPr>
          <p:nvPr/>
        </p:nvSpPr>
        <p:spPr>
          <a:xfrm>
            <a:off x="2486722" y="6273800"/>
            <a:ext cx="5865541" cy="48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Mark Pro" panose="020B05040202010101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lnSpc>
                <a:spcPct val="100000"/>
              </a:lnSpc>
              <a:buClr>
                <a:srgbClr val="00A3FF"/>
              </a:buClr>
              <a:buSzPts val="7000"/>
              <a:defRPr/>
            </a:pPr>
            <a:r>
              <a:rPr lang="es-ES" sz="1200" b="1" kern="0" dirty="0">
                <a:solidFill>
                  <a:schemeClr val="tx2"/>
                </a:solidFill>
              </a:rPr>
              <a:t>RACISMO Y XENOFOBIA </a:t>
            </a:r>
            <a:r>
              <a:rPr lang="es-ES" sz="1200" kern="0" dirty="0">
                <a:solidFill>
                  <a:schemeClr val="tx2"/>
                </a:solidFill>
              </a:rPr>
              <a:t>EN LA POBLACIÓN JOVEN ESPAÑOLA</a:t>
            </a:r>
            <a:endParaRPr kumimoji="0" lang="es-ES" sz="1200" b="1" i="0" u="none" strike="noStrike" kern="0" cap="none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8" name="Google Shape;580;g17c3bd401c5_0_178">
            <a:extLst>
              <a:ext uri="{FF2B5EF4-FFF2-40B4-BE49-F238E27FC236}">
                <a16:creationId xmlns:a16="http://schemas.microsoft.com/office/drawing/2014/main" id="{92634906-BE5C-2EBA-F9E4-479D6E917C90}"/>
              </a:ext>
            </a:extLst>
          </p:cNvPr>
          <p:cNvSpPr txBox="1"/>
          <p:nvPr/>
        </p:nvSpPr>
        <p:spPr>
          <a:xfrm>
            <a:off x="161491" y="1066672"/>
            <a:ext cx="552233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  <a:sym typeface="Calibri"/>
              </a:rPr>
              <a:t>6. COMPORTAMIENTOS Y VIOLENCIAS RACISTAS SUFRIDOS, VISTOS O EJERCIDOS</a:t>
            </a:r>
            <a:endParaRPr lang="es-ES"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78;p82">
            <a:extLst>
              <a:ext uri="{FF2B5EF4-FFF2-40B4-BE49-F238E27FC236}">
                <a16:creationId xmlns:a16="http://schemas.microsoft.com/office/drawing/2014/main" id="{8B1891B4-A7CB-201C-821E-27D23B593B03}"/>
              </a:ext>
            </a:extLst>
          </p:cNvPr>
          <p:cNvSpPr/>
          <p:nvPr/>
        </p:nvSpPr>
        <p:spPr>
          <a:xfrm>
            <a:off x="263525" y="188913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802944" y="238903"/>
                </a:moveTo>
                <a:lnTo>
                  <a:pt x="1146628" y="238903"/>
                </a:lnTo>
                <a:lnTo>
                  <a:pt x="1146628" y="455520"/>
                </a:lnTo>
                <a:lnTo>
                  <a:pt x="1109900" y="426778"/>
                </a:lnTo>
                <a:cubicBezTo>
                  <a:pt x="1055455" y="395398"/>
                  <a:pt x="994440" y="379708"/>
                  <a:pt x="926853" y="379708"/>
                </a:cubicBezTo>
                <a:cubicBezTo>
                  <a:pt x="911834" y="379708"/>
                  <a:pt x="895473" y="380111"/>
                  <a:pt x="877772" y="380915"/>
                </a:cubicBezTo>
                <a:cubicBezTo>
                  <a:pt x="860071" y="381720"/>
                  <a:pt x="830301" y="386145"/>
                  <a:pt x="788461" y="394191"/>
                </a:cubicBezTo>
                <a:close/>
                <a:moveTo>
                  <a:pt x="0" y="0"/>
                </a:moveTo>
                <a:lnTo>
                  <a:pt x="530759" y="0"/>
                </a:lnTo>
                <a:lnTo>
                  <a:pt x="488345" y="595342"/>
                </a:lnTo>
                <a:lnTo>
                  <a:pt x="605012" y="653273"/>
                </a:lnTo>
                <a:cubicBezTo>
                  <a:pt x="662944" y="634499"/>
                  <a:pt x="716852" y="625112"/>
                  <a:pt x="766737" y="625112"/>
                </a:cubicBezTo>
                <a:cubicBezTo>
                  <a:pt x="832178" y="625112"/>
                  <a:pt x="880991" y="637717"/>
                  <a:pt x="913175" y="662928"/>
                </a:cubicBezTo>
                <a:cubicBezTo>
                  <a:pt x="945359" y="688139"/>
                  <a:pt x="961451" y="723274"/>
                  <a:pt x="961451" y="768331"/>
                </a:cubicBezTo>
                <a:cubicBezTo>
                  <a:pt x="961451" y="817144"/>
                  <a:pt x="945627" y="854021"/>
                  <a:pt x="913979" y="878964"/>
                </a:cubicBezTo>
                <a:cubicBezTo>
                  <a:pt x="882332" y="903907"/>
                  <a:pt x="837006" y="916378"/>
                  <a:pt x="778002" y="916378"/>
                </a:cubicBezTo>
                <a:cubicBezTo>
                  <a:pt x="735626" y="916378"/>
                  <a:pt x="685070" y="909405"/>
                  <a:pt x="626334" y="895458"/>
                </a:cubicBezTo>
                <a:cubicBezTo>
                  <a:pt x="567598" y="881512"/>
                  <a:pt x="514897" y="863811"/>
                  <a:pt x="468230" y="842355"/>
                </a:cubicBezTo>
                <a:lnTo>
                  <a:pt x="468230" y="1103046"/>
                </a:lnTo>
                <a:cubicBezTo>
                  <a:pt x="489954" y="1113640"/>
                  <a:pt x="513254" y="1122909"/>
                  <a:pt x="538130" y="1130855"/>
                </a:cubicBezTo>
                <a:lnTo>
                  <a:pt x="601144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80;g17c3bd401c5_0_178">
            <a:extLst>
              <a:ext uri="{FF2B5EF4-FFF2-40B4-BE49-F238E27FC236}">
                <a16:creationId xmlns:a16="http://schemas.microsoft.com/office/drawing/2014/main" id="{CA0D3669-BA67-9421-5351-05AFC4577CEA}"/>
              </a:ext>
            </a:extLst>
          </p:cNvPr>
          <p:cNvSpPr txBox="1"/>
          <p:nvPr/>
        </p:nvSpPr>
        <p:spPr>
          <a:xfrm>
            <a:off x="161491" y="3789363"/>
            <a:ext cx="3631047" cy="2585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La tendencia es a mostrar entre </a:t>
            </a:r>
            <a:br>
              <a:rPr lang="es-ES" sz="14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</a:br>
            <a:r>
              <a:rPr lang="es-ES" sz="14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10 y 15 puntos porcentuales más en las violencias racistas consideradas menos graves (como burlas o insultos).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400"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También llama la atención la existencia de una </a:t>
            </a:r>
            <a:r>
              <a:rPr lang="es-ES" sz="1400" dirty="0">
                <a:solidFill>
                  <a:schemeClr val="tx2"/>
                </a:solidFill>
                <a:latin typeface="Mark Offc For MC Heavy" panose="020B0904020101010102" pitchFamily="34" charset="0"/>
                <a:ea typeface="Calibri"/>
                <a:cs typeface="Calibri"/>
                <a:sym typeface="Calibri"/>
              </a:rPr>
              <a:t>fuerte asociación entre haber sufrido comportamientos discriminatorios y el hecho de realizarlos </a:t>
            </a:r>
            <a:r>
              <a:rPr lang="es-ES" sz="14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o haberlos realizado.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600"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580;g17c3bd401c5_0_178">
            <a:extLst>
              <a:ext uri="{FF2B5EF4-FFF2-40B4-BE49-F238E27FC236}">
                <a16:creationId xmlns:a16="http://schemas.microsoft.com/office/drawing/2014/main" id="{5A70D41A-136C-8CEE-676A-E0D2D6BA81FB}"/>
              </a:ext>
            </a:extLst>
          </p:cNvPr>
          <p:cNvSpPr txBox="1"/>
          <p:nvPr/>
        </p:nvSpPr>
        <p:spPr>
          <a:xfrm>
            <a:off x="171883" y="2023528"/>
            <a:ext cx="3745490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chemeClr val="tx2"/>
                </a:solidFill>
                <a:latin typeface="Mark Offc For MC Heavy" panose="020B0904020101010102" pitchFamily="34" charset="0"/>
                <a:ea typeface="Calibri"/>
                <a:cs typeface="Calibri"/>
                <a:sym typeface="Calibri"/>
              </a:rPr>
              <a:t>Más del 30% ha presenciado </a:t>
            </a:r>
            <a:r>
              <a:rPr lang="es-ES" sz="20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este tipo de actuaciones, más del </a:t>
            </a:r>
            <a:r>
              <a:rPr lang="es-ES" sz="2000" dirty="0">
                <a:solidFill>
                  <a:schemeClr val="tx2"/>
                </a:solidFill>
                <a:latin typeface="Mark Offc For MC Heavy" panose="020B0904020101010102" pitchFamily="34" charset="0"/>
                <a:cs typeface="Calibri"/>
                <a:sym typeface="Calibri"/>
              </a:rPr>
              <a:t>14,4% las han sufrido</a:t>
            </a:r>
            <a:r>
              <a:rPr lang="es-ES" sz="2000" dirty="0">
                <a:solidFill>
                  <a:schemeClr val="tx2"/>
                </a:solidFill>
                <a:latin typeface="Mark Pro" panose="020B0504020201010104" pitchFamily="34" charset="0"/>
                <a:ea typeface="Calibri"/>
                <a:cs typeface="Calibri"/>
                <a:sym typeface="Calibri"/>
              </a:rPr>
              <a:t> y </a:t>
            </a:r>
            <a:r>
              <a:rPr lang="es-ES" sz="2000" dirty="0">
                <a:solidFill>
                  <a:schemeClr val="tx2"/>
                </a:solidFill>
                <a:latin typeface="Mark Offc For MC Heavy" panose="020B0904020101010102" pitchFamily="34" charset="0"/>
                <a:cs typeface="Calibri"/>
                <a:sym typeface="Calibri"/>
              </a:rPr>
              <a:t>más de un 5,7% las ha ejercido.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2400" dirty="0">
              <a:solidFill>
                <a:schemeClr val="tx2"/>
              </a:solidFill>
              <a:latin typeface="Mark Pro" panose="020B0504020201010104" pitchFamily="34" charset="0"/>
              <a:ea typeface="Calibri"/>
              <a:cs typeface="Calibri"/>
              <a:sym typeface="Calibri"/>
            </a:endParaRPr>
          </a:p>
        </p:txBody>
      </p:sp>
      <p:grpSp>
        <p:nvGrpSpPr>
          <p:cNvPr id="71" name="Grupo 70">
            <a:extLst>
              <a:ext uri="{FF2B5EF4-FFF2-40B4-BE49-F238E27FC236}">
                <a16:creationId xmlns:a16="http://schemas.microsoft.com/office/drawing/2014/main" id="{18A66D36-D63B-DF1B-977D-17BEC91C4BFE}"/>
              </a:ext>
            </a:extLst>
          </p:cNvPr>
          <p:cNvGrpSpPr/>
          <p:nvPr/>
        </p:nvGrpSpPr>
        <p:grpSpPr>
          <a:xfrm>
            <a:off x="4469823" y="2259012"/>
            <a:ext cx="3252354" cy="3289733"/>
            <a:chOff x="3352712" y="-87"/>
            <a:chExt cx="5486451" cy="5486477"/>
          </a:xfrm>
          <a:solidFill>
            <a:schemeClr val="tx2"/>
          </a:solidFill>
        </p:grpSpPr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ADE38556-11B2-5A1A-4E52-8179EF31AE0D}"/>
                </a:ext>
              </a:extLst>
            </p:cNvPr>
            <p:cNvSpPr/>
            <p:nvPr/>
          </p:nvSpPr>
          <p:spPr>
            <a:xfrm>
              <a:off x="6650557" y="3859682"/>
              <a:ext cx="1117060" cy="1626708"/>
            </a:xfrm>
            <a:custGeom>
              <a:avLst/>
              <a:gdLst>
                <a:gd name="connsiteX0" fmla="*/ 192769 w 1117060"/>
                <a:gd name="connsiteY0" fmla="*/ 0 h 1626708"/>
                <a:gd name="connsiteX1" fmla="*/ 0 w 1117060"/>
                <a:gd name="connsiteY1" fmla="*/ 169383 h 1626708"/>
                <a:gd name="connsiteX2" fmla="*/ 127667 w 1117060"/>
                <a:gd name="connsiteY2" fmla="*/ 169383 h 1626708"/>
                <a:gd name="connsiteX3" fmla="*/ 945610 w 1117060"/>
                <a:gd name="connsiteY3" fmla="*/ 1004628 h 1626708"/>
                <a:gd name="connsiteX4" fmla="*/ 945610 w 1117060"/>
                <a:gd name="connsiteY4" fmla="*/ 1540983 h 1626708"/>
                <a:gd name="connsiteX5" fmla="*/ 1031335 w 1117060"/>
                <a:gd name="connsiteY5" fmla="*/ 1626708 h 1626708"/>
                <a:gd name="connsiteX6" fmla="*/ 1117060 w 1117060"/>
                <a:gd name="connsiteY6" fmla="*/ 1540983 h 1626708"/>
                <a:gd name="connsiteX7" fmla="*/ 1117060 w 1117060"/>
                <a:gd name="connsiteY7" fmla="*/ 1004628 h 1626708"/>
                <a:gd name="connsiteX8" fmla="*/ 192759 w 1117060"/>
                <a:gd name="connsiteY8" fmla="*/ 30 h 162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7060" h="1626708">
                  <a:moveTo>
                    <a:pt x="192769" y="0"/>
                  </a:moveTo>
                  <a:cubicBezTo>
                    <a:pt x="135784" y="64218"/>
                    <a:pt x="71029" y="121122"/>
                    <a:pt x="0" y="169383"/>
                  </a:cubicBezTo>
                  <a:lnTo>
                    <a:pt x="127667" y="169383"/>
                  </a:lnTo>
                  <a:cubicBezTo>
                    <a:pt x="609255" y="169383"/>
                    <a:pt x="945610" y="512822"/>
                    <a:pt x="945610" y="1004628"/>
                  </a:cubicBezTo>
                  <a:lnTo>
                    <a:pt x="945610" y="1540983"/>
                  </a:lnTo>
                  <a:cubicBezTo>
                    <a:pt x="945610" y="1588323"/>
                    <a:pt x="983995" y="1626708"/>
                    <a:pt x="1031335" y="1626708"/>
                  </a:cubicBezTo>
                  <a:cubicBezTo>
                    <a:pt x="1078675" y="1626708"/>
                    <a:pt x="1117060" y="1588323"/>
                    <a:pt x="1117060" y="1540983"/>
                  </a:cubicBezTo>
                  <a:lnTo>
                    <a:pt x="1117060" y="1004628"/>
                  </a:lnTo>
                  <a:cubicBezTo>
                    <a:pt x="1117060" y="443624"/>
                    <a:pt x="732141" y="30812"/>
                    <a:pt x="192759" y="30"/>
                  </a:cubicBezTo>
                  <a:close/>
                </a:path>
              </a:pathLst>
            </a:custGeom>
            <a:grpFill/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grpSp>
          <p:nvGrpSpPr>
            <p:cNvPr id="70" name="Grupo 69">
              <a:extLst>
                <a:ext uri="{FF2B5EF4-FFF2-40B4-BE49-F238E27FC236}">
                  <a16:creationId xmlns:a16="http://schemas.microsoft.com/office/drawing/2014/main" id="{3CB60388-686F-9BFC-5344-07301C129147}"/>
                </a:ext>
              </a:extLst>
            </p:cNvPr>
            <p:cNvGrpSpPr/>
            <p:nvPr/>
          </p:nvGrpSpPr>
          <p:grpSpPr>
            <a:xfrm>
              <a:off x="3352712" y="-87"/>
              <a:ext cx="5486451" cy="5486447"/>
              <a:chOff x="3352712" y="-87"/>
              <a:chExt cx="5486451" cy="5486447"/>
            </a:xfrm>
            <a:grpFill/>
          </p:grpSpPr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BB612334-6757-2E66-E49C-9FDFA521F0D0}"/>
                  </a:ext>
                </a:extLst>
              </p:cNvPr>
              <p:cNvSpPr/>
              <p:nvPr/>
            </p:nvSpPr>
            <p:spPr>
              <a:xfrm>
                <a:off x="4424323" y="3862484"/>
                <a:ext cx="1074199" cy="1623876"/>
              </a:xfrm>
              <a:custGeom>
                <a:avLst/>
                <a:gdLst>
                  <a:gd name="connsiteX0" fmla="*/ 883888 w 1074199"/>
                  <a:gd name="connsiteY0" fmla="*/ 39 h 1623876"/>
                  <a:gd name="connsiteX1" fmla="*/ 0 w 1074199"/>
                  <a:gd name="connsiteY1" fmla="*/ 1001797 h 1623876"/>
                  <a:gd name="connsiteX2" fmla="*/ 0 w 1074199"/>
                  <a:gd name="connsiteY2" fmla="*/ 1538151 h 1623876"/>
                  <a:gd name="connsiteX3" fmla="*/ 85725 w 1074199"/>
                  <a:gd name="connsiteY3" fmla="*/ 1623876 h 1623876"/>
                  <a:gd name="connsiteX4" fmla="*/ 171450 w 1074199"/>
                  <a:gd name="connsiteY4" fmla="*/ 1538151 h 1623876"/>
                  <a:gd name="connsiteX5" fmla="*/ 171450 w 1074199"/>
                  <a:gd name="connsiteY5" fmla="*/ 1001797 h 1623876"/>
                  <a:gd name="connsiteX6" fmla="*/ 989394 w 1074199"/>
                  <a:gd name="connsiteY6" fmla="*/ 166551 h 1623876"/>
                  <a:gd name="connsiteX7" fmla="*/ 1074200 w 1074199"/>
                  <a:gd name="connsiteY7" fmla="*/ 166551 h 1623876"/>
                  <a:gd name="connsiteX8" fmla="*/ 883881 w 1074199"/>
                  <a:gd name="connsiteY8" fmla="*/ 0 h 1623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74199" h="1623876">
                    <a:moveTo>
                      <a:pt x="883888" y="39"/>
                    </a:moveTo>
                    <a:cubicBezTo>
                      <a:pt x="365747" y="48642"/>
                      <a:pt x="0" y="454920"/>
                      <a:pt x="0" y="1001797"/>
                    </a:cubicBezTo>
                    <a:lnTo>
                      <a:pt x="0" y="1538151"/>
                    </a:lnTo>
                    <a:cubicBezTo>
                      <a:pt x="0" y="1585491"/>
                      <a:pt x="38385" y="1623876"/>
                      <a:pt x="85725" y="1623876"/>
                    </a:cubicBezTo>
                    <a:cubicBezTo>
                      <a:pt x="133065" y="1623876"/>
                      <a:pt x="171450" y="1585491"/>
                      <a:pt x="171450" y="1538151"/>
                    </a:cubicBezTo>
                    <a:lnTo>
                      <a:pt x="171450" y="1001797"/>
                    </a:lnTo>
                    <a:cubicBezTo>
                      <a:pt x="171450" y="510029"/>
                      <a:pt x="507806" y="166551"/>
                      <a:pt x="989394" y="166551"/>
                    </a:cubicBezTo>
                    <a:lnTo>
                      <a:pt x="1074200" y="166551"/>
                    </a:lnTo>
                    <a:cubicBezTo>
                      <a:pt x="1004204" y="119020"/>
                      <a:pt x="940293" y="63074"/>
                      <a:pt x="883881" y="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B1C40493-CB96-A50C-6604-026ED19C1B1A}"/>
                  </a:ext>
                </a:extLst>
              </p:cNvPr>
              <p:cNvSpPr/>
              <p:nvPr/>
            </p:nvSpPr>
            <p:spPr>
              <a:xfrm>
                <a:off x="5238750" y="2314575"/>
                <a:ext cx="1714500" cy="1714500"/>
              </a:xfrm>
              <a:custGeom>
                <a:avLst/>
                <a:gdLst>
                  <a:gd name="connsiteX0" fmla="*/ 1714500 w 1714500"/>
                  <a:gd name="connsiteY0" fmla="*/ 857250 h 1714500"/>
                  <a:gd name="connsiteX1" fmla="*/ 1463409 w 1714500"/>
                  <a:gd name="connsiteY1" fmla="*/ 251091 h 1714500"/>
                  <a:gd name="connsiteX2" fmla="*/ 857250 w 1714500"/>
                  <a:gd name="connsiteY2" fmla="*/ 0 h 1714500"/>
                  <a:gd name="connsiteX3" fmla="*/ 251091 w 1714500"/>
                  <a:gd name="connsiteY3" fmla="*/ 251091 h 1714500"/>
                  <a:gd name="connsiteX4" fmla="*/ 0 w 1714500"/>
                  <a:gd name="connsiteY4" fmla="*/ 857250 h 1714500"/>
                  <a:gd name="connsiteX5" fmla="*/ 251091 w 1714500"/>
                  <a:gd name="connsiteY5" fmla="*/ 1463409 h 1714500"/>
                  <a:gd name="connsiteX6" fmla="*/ 857250 w 1714500"/>
                  <a:gd name="connsiteY6" fmla="*/ 1714500 h 1714500"/>
                  <a:gd name="connsiteX7" fmla="*/ 1463448 w 1714500"/>
                  <a:gd name="connsiteY7" fmla="*/ 1463448 h 1714500"/>
                  <a:gd name="connsiteX8" fmla="*/ 1714500 w 1714500"/>
                  <a:gd name="connsiteY8" fmla="*/ 857250 h 1714500"/>
                  <a:gd name="connsiteX9" fmla="*/ 857250 w 1714500"/>
                  <a:gd name="connsiteY9" fmla="*/ 1543050 h 1714500"/>
                  <a:gd name="connsiteX10" fmla="*/ 372331 w 1714500"/>
                  <a:gd name="connsiteY10" fmla="*/ 1342209 h 1714500"/>
                  <a:gd name="connsiteX11" fmla="*/ 171450 w 1714500"/>
                  <a:gd name="connsiteY11" fmla="*/ 857250 h 1714500"/>
                  <a:gd name="connsiteX12" fmla="*/ 372291 w 1714500"/>
                  <a:gd name="connsiteY12" fmla="*/ 372331 h 1714500"/>
                  <a:gd name="connsiteX13" fmla="*/ 857250 w 1714500"/>
                  <a:gd name="connsiteY13" fmla="*/ 171450 h 1714500"/>
                  <a:gd name="connsiteX14" fmla="*/ 1342169 w 1714500"/>
                  <a:gd name="connsiteY14" fmla="*/ 372331 h 1714500"/>
                  <a:gd name="connsiteX15" fmla="*/ 1543050 w 1714500"/>
                  <a:gd name="connsiteY15" fmla="*/ 857250 h 1714500"/>
                  <a:gd name="connsiteX16" fmla="*/ 1341944 w 1714500"/>
                  <a:gd name="connsiteY16" fmla="*/ 1341983 h 1714500"/>
                  <a:gd name="connsiteX17" fmla="*/ 857250 w 1714500"/>
                  <a:gd name="connsiteY17" fmla="*/ 1543050 h 171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14500" h="1714500">
                    <a:moveTo>
                      <a:pt x="1714500" y="857250"/>
                    </a:moveTo>
                    <a:cubicBezTo>
                      <a:pt x="1714500" y="629888"/>
                      <a:pt x="1624182" y="411862"/>
                      <a:pt x="1463409" y="251091"/>
                    </a:cubicBezTo>
                    <a:cubicBezTo>
                      <a:pt x="1302636" y="90320"/>
                      <a:pt x="1084612" y="0"/>
                      <a:pt x="857250" y="0"/>
                    </a:cubicBezTo>
                    <a:cubicBezTo>
                      <a:pt x="629888" y="0"/>
                      <a:pt x="411862" y="90318"/>
                      <a:pt x="251091" y="251091"/>
                    </a:cubicBezTo>
                    <a:cubicBezTo>
                      <a:pt x="90320" y="411864"/>
                      <a:pt x="0" y="629927"/>
                      <a:pt x="0" y="857250"/>
                    </a:cubicBezTo>
                    <a:cubicBezTo>
                      <a:pt x="0" y="1084612"/>
                      <a:pt x="90318" y="1302677"/>
                      <a:pt x="251091" y="1463409"/>
                    </a:cubicBezTo>
                    <a:cubicBezTo>
                      <a:pt x="411862" y="1624180"/>
                      <a:pt x="629888" y="1714500"/>
                      <a:pt x="857250" y="1714500"/>
                    </a:cubicBezTo>
                    <a:cubicBezTo>
                      <a:pt x="1084612" y="1714538"/>
                      <a:pt x="1302677" y="1624221"/>
                      <a:pt x="1463448" y="1463448"/>
                    </a:cubicBezTo>
                    <a:cubicBezTo>
                      <a:pt x="1624219" y="1302675"/>
                      <a:pt x="1714539" y="1084612"/>
                      <a:pt x="1714500" y="857250"/>
                    </a:cubicBezTo>
                    <a:close/>
                    <a:moveTo>
                      <a:pt x="857250" y="1543050"/>
                    </a:moveTo>
                    <a:cubicBezTo>
                      <a:pt x="675356" y="1543050"/>
                      <a:pt x="500918" y="1470796"/>
                      <a:pt x="372331" y="1342209"/>
                    </a:cubicBezTo>
                    <a:cubicBezTo>
                      <a:pt x="243704" y="1213582"/>
                      <a:pt x="171450" y="1039144"/>
                      <a:pt x="171450" y="857250"/>
                    </a:cubicBezTo>
                    <a:cubicBezTo>
                      <a:pt x="171450" y="675395"/>
                      <a:pt x="243704" y="500918"/>
                      <a:pt x="372291" y="372331"/>
                    </a:cubicBezTo>
                    <a:cubicBezTo>
                      <a:pt x="500918" y="243704"/>
                      <a:pt x="675356" y="171450"/>
                      <a:pt x="857250" y="171450"/>
                    </a:cubicBezTo>
                    <a:cubicBezTo>
                      <a:pt x="1039144" y="171450"/>
                      <a:pt x="1213582" y="243704"/>
                      <a:pt x="1342169" y="372331"/>
                    </a:cubicBezTo>
                    <a:cubicBezTo>
                      <a:pt x="1470796" y="500918"/>
                      <a:pt x="1543050" y="675356"/>
                      <a:pt x="1543050" y="857250"/>
                    </a:cubicBezTo>
                    <a:cubicBezTo>
                      <a:pt x="1542859" y="1039075"/>
                      <a:pt x="1470529" y="1213396"/>
                      <a:pt x="1341944" y="1341983"/>
                    </a:cubicBezTo>
                    <a:cubicBezTo>
                      <a:pt x="1213396" y="1470532"/>
                      <a:pt x="1039075" y="1542864"/>
                      <a:pt x="857250" y="154305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B3CAC38F-1C77-CE8D-A1FA-3143E853F57B}"/>
                  </a:ext>
                </a:extLst>
              </p:cNvPr>
              <p:cNvSpPr/>
              <p:nvPr/>
            </p:nvSpPr>
            <p:spPr>
              <a:xfrm>
                <a:off x="3352712" y="-53"/>
                <a:ext cx="2314758" cy="2314591"/>
              </a:xfrm>
              <a:custGeom>
                <a:avLst/>
                <a:gdLst>
                  <a:gd name="connsiteX0" fmla="*/ 546083 w 2314758"/>
                  <a:gd name="connsiteY0" fmla="*/ 1530171 h 2314591"/>
                  <a:gd name="connsiteX1" fmla="*/ 552244 w 2314758"/>
                  <a:gd name="connsiteY1" fmla="*/ 1543068 h 2314591"/>
                  <a:gd name="connsiteX2" fmla="*/ 765489 w 2314758"/>
                  <a:gd name="connsiteY2" fmla="*/ 1930702 h 2314591"/>
                  <a:gd name="connsiteX3" fmla="*/ 765450 w 2314758"/>
                  <a:gd name="connsiteY3" fmla="*/ 1930702 h 2314591"/>
                  <a:gd name="connsiteX4" fmla="*/ 873484 w 2314758"/>
                  <a:gd name="connsiteY4" fmla="*/ 2041527 h 2314591"/>
                  <a:gd name="connsiteX5" fmla="*/ 1022851 w 2314758"/>
                  <a:gd name="connsiteY5" fmla="*/ 2082017 h 2314591"/>
                  <a:gd name="connsiteX6" fmla="*/ 1165830 w 2314758"/>
                  <a:gd name="connsiteY6" fmla="*/ 2045316 h 2314591"/>
                  <a:gd name="connsiteX7" fmla="*/ 1180373 w 2314758"/>
                  <a:gd name="connsiteY7" fmla="*/ 2036781 h 2314591"/>
                  <a:gd name="connsiteX8" fmla="*/ 1451783 w 2314758"/>
                  <a:gd name="connsiteY8" fmla="*/ 2029051 h 2314591"/>
                  <a:gd name="connsiteX9" fmla="*/ 1457027 w 2314758"/>
                  <a:gd name="connsiteY9" fmla="*/ 2026104 h 2314591"/>
                  <a:gd name="connsiteX10" fmla="*/ 1457065 w 2314758"/>
                  <a:gd name="connsiteY10" fmla="*/ 2026104 h 2314591"/>
                  <a:gd name="connsiteX11" fmla="*/ 1586191 w 2314758"/>
                  <a:gd name="connsiteY11" fmla="*/ 2055840 h 2314591"/>
                  <a:gd name="connsiteX12" fmla="*/ 1689179 w 2314758"/>
                  <a:gd name="connsiteY12" fmla="*/ 2037356 h 2314591"/>
                  <a:gd name="connsiteX13" fmla="*/ 1760667 w 2314758"/>
                  <a:gd name="connsiteY13" fmla="*/ 2164112 h 2314591"/>
                  <a:gd name="connsiteX14" fmla="*/ 1868514 w 2314758"/>
                  <a:gd name="connsiteY14" fmla="*/ 2274369 h 2314591"/>
                  <a:gd name="connsiteX15" fmla="*/ 2017382 w 2314758"/>
                  <a:gd name="connsiteY15" fmla="*/ 2314591 h 2314591"/>
                  <a:gd name="connsiteX16" fmla="*/ 2160440 w 2314758"/>
                  <a:gd name="connsiteY16" fmla="*/ 2277890 h 2314591"/>
                  <a:gd name="connsiteX17" fmla="*/ 2302998 w 2314758"/>
                  <a:gd name="connsiteY17" fmla="*/ 2100581 h 2314591"/>
                  <a:gd name="connsiteX18" fmla="*/ 2278467 w 2314758"/>
                  <a:gd name="connsiteY18" fmla="*/ 1878274 h 2314591"/>
                  <a:gd name="connsiteX19" fmla="*/ 2014973 w 2314758"/>
                  <a:gd name="connsiteY19" fmla="*/ 1399439 h 2314591"/>
                  <a:gd name="connsiteX20" fmla="*/ 2014973 w 2314758"/>
                  <a:gd name="connsiteY20" fmla="*/ 1399477 h 2314591"/>
                  <a:gd name="connsiteX21" fmla="*/ 2226190 w 2314758"/>
                  <a:gd name="connsiteY21" fmla="*/ 1280882 h 2314591"/>
                  <a:gd name="connsiteX22" fmla="*/ 2283480 w 2314758"/>
                  <a:gd name="connsiteY22" fmla="*/ 1078620 h 2314591"/>
                  <a:gd name="connsiteX23" fmla="*/ 1965377 w 2314758"/>
                  <a:gd name="connsiteY23" fmla="*/ 738513 h 2314591"/>
                  <a:gd name="connsiteX24" fmla="*/ 1369740 w 2314758"/>
                  <a:gd name="connsiteY24" fmla="*/ 373412 h 2314591"/>
                  <a:gd name="connsiteX25" fmla="*/ 1398404 w 2314758"/>
                  <a:gd name="connsiteY25" fmla="*/ 267593 h 2314591"/>
                  <a:gd name="connsiteX26" fmla="*/ 1297602 w 2314758"/>
                  <a:gd name="connsiteY26" fmla="*/ 49724 h 2314591"/>
                  <a:gd name="connsiteX27" fmla="*/ 1297602 w 2314758"/>
                  <a:gd name="connsiteY27" fmla="*/ 49763 h 2314591"/>
                  <a:gd name="connsiteX28" fmla="*/ 1183827 w 2314758"/>
                  <a:gd name="connsiteY28" fmla="*/ 7934 h 2314591"/>
                  <a:gd name="connsiteX29" fmla="*/ 1141998 w 2314758"/>
                  <a:gd name="connsiteY29" fmla="*/ 121747 h 2314591"/>
                  <a:gd name="connsiteX30" fmla="*/ 1208665 w 2314758"/>
                  <a:gd name="connsiteY30" fmla="*/ 265755 h 2314591"/>
                  <a:gd name="connsiteX31" fmla="*/ 350151 w 2314758"/>
                  <a:gd name="connsiteY31" fmla="*/ 718717 h 2314591"/>
                  <a:gd name="connsiteX32" fmla="*/ 163163 w 2314758"/>
                  <a:gd name="connsiteY32" fmla="*/ 327056 h 2314591"/>
                  <a:gd name="connsiteX33" fmla="*/ 114406 w 2314758"/>
                  <a:gd name="connsiteY33" fmla="*/ 283007 h 2314591"/>
                  <a:gd name="connsiteX34" fmla="*/ 48812 w 2314758"/>
                  <a:gd name="connsiteY34" fmla="*/ 286452 h 2314591"/>
                  <a:gd name="connsiteX35" fmla="*/ 4877 w 2314758"/>
                  <a:gd name="connsiteY35" fmla="*/ 335284 h 2314591"/>
                  <a:gd name="connsiteX36" fmla="*/ 8436 w 2314758"/>
                  <a:gd name="connsiteY36" fmla="*/ 400879 h 2314591"/>
                  <a:gd name="connsiteX37" fmla="*/ 233888 w 2314758"/>
                  <a:gd name="connsiteY37" fmla="*/ 873092 h 2314591"/>
                  <a:gd name="connsiteX38" fmla="*/ 328262 w 2314758"/>
                  <a:gd name="connsiteY38" fmla="*/ 919819 h 2314591"/>
                  <a:gd name="connsiteX39" fmla="*/ 546092 w 2314758"/>
                  <a:gd name="connsiteY39" fmla="*/ 1530152 h 2314591"/>
                  <a:gd name="connsiteX40" fmla="*/ 2092366 w 2314758"/>
                  <a:gd name="connsiteY40" fmla="*/ 1173222 h 2314591"/>
                  <a:gd name="connsiteX41" fmla="*/ 2092327 w 2314758"/>
                  <a:gd name="connsiteY41" fmla="*/ 1173184 h 2314591"/>
                  <a:gd name="connsiteX42" fmla="*/ 1977671 w 2314758"/>
                  <a:gd name="connsiteY42" fmla="*/ 1229939 h 2314591"/>
                  <a:gd name="connsiteX43" fmla="*/ 1645147 w 2314758"/>
                  <a:gd name="connsiteY43" fmla="*/ 1083099 h 2314591"/>
                  <a:gd name="connsiteX44" fmla="*/ 2128263 w 2314758"/>
                  <a:gd name="connsiteY44" fmla="*/ 1961011 h 2314591"/>
                  <a:gd name="connsiteX45" fmla="*/ 2137716 w 2314758"/>
                  <a:gd name="connsiteY45" fmla="*/ 2054696 h 2314591"/>
                  <a:gd name="connsiteX46" fmla="*/ 2078053 w 2314758"/>
                  <a:gd name="connsiteY46" fmla="*/ 2127524 h 2314591"/>
                  <a:gd name="connsiteX47" fmla="*/ 2017357 w 2314758"/>
                  <a:gd name="connsiteY47" fmla="*/ 2143139 h 2314591"/>
                  <a:gd name="connsiteX48" fmla="*/ 1910392 w 2314758"/>
                  <a:gd name="connsiteY48" fmla="*/ 2080568 h 2314591"/>
                  <a:gd name="connsiteX49" fmla="*/ 1696961 w 2314758"/>
                  <a:gd name="connsiteY49" fmla="*/ 1702192 h 2314591"/>
                  <a:gd name="connsiteX50" fmla="*/ 1706452 w 2314758"/>
                  <a:gd name="connsiteY50" fmla="*/ 1795954 h 2314591"/>
                  <a:gd name="connsiteX51" fmla="*/ 1646712 w 2314758"/>
                  <a:gd name="connsiteY51" fmla="*/ 1868820 h 2314591"/>
                  <a:gd name="connsiteX52" fmla="*/ 1586169 w 2314758"/>
                  <a:gd name="connsiteY52" fmla="*/ 1884395 h 2314591"/>
                  <a:gd name="connsiteX53" fmla="*/ 1479086 w 2314758"/>
                  <a:gd name="connsiteY53" fmla="*/ 1821748 h 2314591"/>
                  <a:gd name="connsiteX54" fmla="*/ 1419805 w 2314758"/>
                  <a:gd name="connsiteY54" fmla="*/ 1712950 h 2314591"/>
                  <a:gd name="connsiteX55" fmla="*/ 1419767 w 2314758"/>
                  <a:gd name="connsiteY55" fmla="*/ 1712950 h 2314591"/>
                  <a:gd name="connsiteX56" fmla="*/ 1369097 w 2314758"/>
                  <a:gd name="connsiteY56" fmla="*/ 1878855 h 2314591"/>
                  <a:gd name="connsiteX57" fmla="*/ 1308478 w 2314758"/>
                  <a:gd name="connsiteY57" fmla="*/ 1894508 h 2314591"/>
                  <a:gd name="connsiteX58" fmla="*/ 1201209 w 2314758"/>
                  <a:gd name="connsiteY58" fmla="*/ 1831898 h 2314591"/>
                  <a:gd name="connsiteX59" fmla="*/ 1133624 w 2314758"/>
                  <a:gd name="connsiteY59" fmla="*/ 1728421 h 2314591"/>
                  <a:gd name="connsiteX60" fmla="*/ 1083375 w 2314758"/>
                  <a:gd name="connsiteY60" fmla="*/ 1895012 h 2314591"/>
                  <a:gd name="connsiteX61" fmla="*/ 1022832 w 2314758"/>
                  <a:gd name="connsiteY61" fmla="*/ 1910587 h 2314591"/>
                  <a:gd name="connsiteX62" fmla="*/ 915641 w 2314758"/>
                  <a:gd name="connsiteY62" fmla="*/ 1848054 h 2314591"/>
                  <a:gd name="connsiteX63" fmla="*/ 707188 w 2314758"/>
                  <a:gd name="connsiteY63" fmla="*/ 1469179 h 2314591"/>
                  <a:gd name="connsiteX64" fmla="*/ 710134 w 2314758"/>
                  <a:gd name="connsiteY64" fmla="*/ 1475034 h 2314591"/>
                  <a:gd name="connsiteX65" fmla="*/ 703858 w 2314758"/>
                  <a:gd name="connsiteY65" fmla="*/ 1463133 h 2314591"/>
                  <a:gd name="connsiteX66" fmla="*/ 707188 w 2314758"/>
                  <a:gd name="connsiteY66" fmla="*/ 1469179 h 2314591"/>
                  <a:gd name="connsiteX67" fmla="*/ 492611 w 2314758"/>
                  <a:gd name="connsiteY67" fmla="*/ 869330 h 2314591"/>
                  <a:gd name="connsiteX68" fmla="*/ 1209105 w 2314758"/>
                  <a:gd name="connsiteY68" fmla="*/ 476063 h 2314591"/>
                  <a:gd name="connsiteX69" fmla="*/ 1881355 w 2314758"/>
                  <a:gd name="connsiteY69" fmla="*/ 888121 h 2314591"/>
                  <a:gd name="connsiteX70" fmla="*/ 2092337 w 2314758"/>
                  <a:gd name="connsiteY70" fmla="*/ 1173198 h 2314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2314758" h="2314591">
                    <a:moveTo>
                      <a:pt x="546083" y="1530171"/>
                    </a:moveTo>
                    <a:cubicBezTo>
                      <a:pt x="547920" y="1534534"/>
                      <a:pt x="549986" y="1538820"/>
                      <a:pt x="552244" y="1543068"/>
                    </a:cubicBezTo>
                    <a:lnTo>
                      <a:pt x="765489" y="1930702"/>
                    </a:lnTo>
                    <a:lnTo>
                      <a:pt x="765450" y="1930702"/>
                    </a:lnTo>
                    <a:cubicBezTo>
                      <a:pt x="790901" y="1976626"/>
                      <a:pt x="828213" y="2014896"/>
                      <a:pt x="873484" y="2041527"/>
                    </a:cubicBezTo>
                    <a:cubicBezTo>
                      <a:pt x="918757" y="2068124"/>
                      <a:pt x="970345" y="2082131"/>
                      <a:pt x="1022851" y="2082017"/>
                    </a:cubicBezTo>
                    <a:cubicBezTo>
                      <a:pt x="1072832" y="2081978"/>
                      <a:pt x="1122008" y="2069349"/>
                      <a:pt x="1165830" y="2045316"/>
                    </a:cubicBezTo>
                    <a:cubicBezTo>
                      <a:pt x="1170767" y="2042598"/>
                      <a:pt x="1175628" y="2039728"/>
                      <a:pt x="1180373" y="2036781"/>
                    </a:cubicBezTo>
                    <a:cubicBezTo>
                      <a:pt x="1266787" y="2078228"/>
                      <a:pt x="1367900" y="2075358"/>
                      <a:pt x="1451783" y="2029051"/>
                    </a:cubicBezTo>
                    <a:cubicBezTo>
                      <a:pt x="1453544" y="2028094"/>
                      <a:pt x="1455304" y="2027099"/>
                      <a:pt x="1457027" y="2026104"/>
                    </a:cubicBezTo>
                    <a:lnTo>
                      <a:pt x="1457065" y="2026104"/>
                    </a:lnTo>
                    <a:cubicBezTo>
                      <a:pt x="1497287" y="2045698"/>
                      <a:pt x="1541451" y="2055879"/>
                      <a:pt x="1586191" y="2055840"/>
                    </a:cubicBezTo>
                    <a:cubicBezTo>
                      <a:pt x="1621361" y="2055802"/>
                      <a:pt x="1656225" y="2049564"/>
                      <a:pt x="1689179" y="2037356"/>
                    </a:cubicBezTo>
                    <a:lnTo>
                      <a:pt x="1760667" y="2164112"/>
                    </a:lnTo>
                    <a:cubicBezTo>
                      <a:pt x="1786118" y="2209806"/>
                      <a:pt x="1823354" y="2247885"/>
                      <a:pt x="1868514" y="2274369"/>
                    </a:cubicBezTo>
                    <a:cubicBezTo>
                      <a:pt x="1913635" y="2300851"/>
                      <a:pt x="1965070" y="2314744"/>
                      <a:pt x="2017382" y="2314591"/>
                    </a:cubicBezTo>
                    <a:cubicBezTo>
                      <a:pt x="2067401" y="2314514"/>
                      <a:pt x="2116578" y="2301923"/>
                      <a:pt x="2160440" y="2277890"/>
                    </a:cubicBezTo>
                    <a:cubicBezTo>
                      <a:pt x="2229747" y="2240231"/>
                      <a:pt x="2281102" y="2176362"/>
                      <a:pt x="2302998" y="2100581"/>
                    </a:cubicBezTo>
                    <a:cubicBezTo>
                      <a:pt x="2324851" y="2026183"/>
                      <a:pt x="2316010" y="1946119"/>
                      <a:pt x="2278467" y="1878274"/>
                    </a:cubicBezTo>
                    <a:lnTo>
                      <a:pt x="2014973" y="1399439"/>
                    </a:lnTo>
                    <a:lnTo>
                      <a:pt x="2014973" y="1399477"/>
                    </a:lnTo>
                    <a:cubicBezTo>
                      <a:pt x="2099128" y="1392053"/>
                      <a:pt x="2176048" y="1348845"/>
                      <a:pt x="2226190" y="1280882"/>
                    </a:cubicBezTo>
                    <a:cubicBezTo>
                      <a:pt x="2273224" y="1224702"/>
                      <a:pt x="2294081" y="1151110"/>
                      <a:pt x="2283480" y="1078620"/>
                    </a:cubicBezTo>
                    <a:cubicBezTo>
                      <a:pt x="2265608" y="950915"/>
                      <a:pt x="2161555" y="839590"/>
                      <a:pt x="1965377" y="738513"/>
                    </a:cubicBezTo>
                    <a:lnTo>
                      <a:pt x="1369740" y="373412"/>
                    </a:lnTo>
                    <a:cubicBezTo>
                      <a:pt x="1403647" y="349723"/>
                      <a:pt x="1415702" y="305177"/>
                      <a:pt x="1398404" y="267593"/>
                    </a:cubicBezTo>
                    <a:lnTo>
                      <a:pt x="1297602" y="49724"/>
                    </a:lnTo>
                    <a:lnTo>
                      <a:pt x="1297602" y="49763"/>
                    </a:lnTo>
                    <a:cubicBezTo>
                      <a:pt x="1277702" y="6786"/>
                      <a:pt x="1226763" y="-11929"/>
                      <a:pt x="1183827" y="7934"/>
                    </a:cubicBezTo>
                    <a:cubicBezTo>
                      <a:pt x="1140850" y="27834"/>
                      <a:pt x="1122136" y="78772"/>
                      <a:pt x="1141998" y="121747"/>
                    </a:cubicBezTo>
                    <a:lnTo>
                      <a:pt x="1208665" y="265755"/>
                    </a:lnTo>
                    <a:lnTo>
                      <a:pt x="350151" y="718717"/>
                    </a:lnTo>
                    <a:lnTo>
                      <a:pt x="163163" y="327056"/>
                    </a:lnTo>
                    <a:cubicBezTo>
                      <a:pt x="153404" y="306467"/>
                      <a:pt x="135838" y="290623"/>
                      <a:pt x="114406" y="283007"/>
                    </a:cubicBezTo>
                    <a:cubicBezTo>
                      <a:pt x="92937" y="275392"/>
                      <a:pt x="69324" y="276616"/>
                      <a:pt x="48812" y="286452"/>
                    </a:cubicBezTo>
                    <a:cubicBezTo>
                      <a:pt x="28260" y="296249"/>
                      <a:pt x="12455" y="313815"/>
                      <a:pt x="4877" y="335284"/>
                    </a:cubicBezTo>
                    <a:cubicBezTo>
                      <a:pt x="-2700" y="356754"/>
                      <a:pt x="-1399" y="380367"/>
                      <a:pt x="8436" y="400879"/>
                    </a:cubicBezTo>
                    <a:lnTo>
                      <a:pt x="233888" y="873092"/>
                    </a:lnTo>
                    <a:cubicBezTo>
                      <a:pt x="250268" y="909066"/>
                      <a:pt x="289686" y="928584"/>
                      <a:pt x="328262" y="919819"/>
                    </a:cubicBezTo>
                    <a:cubicBezTo>
                      <a:pt x="378664" y="1130497"/>
                      <a:pt x="451687" y="1335130"/>
                      <a:pt x="546092" y="1530152"/>
                    </a:cubicBezTo>
                    <a:close/>
                    <a:moveTo>
                      <a:pt x="2092366" y="1173222"/>
                    </a:moveTo>
                    <a:lnTo>
                      <a:pt x="2092327" y="1173184"/>
                    </a:lnTo>
                    <a:cubicBezTo>
                      <a:pt x="2066801" y="1211033"/>
                      <a:pt x="2023250" y="1232579"/>
                      <a:pt x="1977671" y="1229939"/>
                    </a:cubicBezTo>
                    <a:cubicBezTo>
                      <a:pt x="1835838" y="1229939"/>
                      <a:pt x="1645147" y="1083099"/>
                      <a:pt x="1645147" y="1083099"/>
                    </a:cubicBezTo>
                    <a:lnTo>
                      <a:pt x="2128263" y="1961011"/>
                    </a:lnTo>
                    <a:cubicBezTo>
                      <a:pt x="2143762" y="1989714"/>
                      <a:pt x="2147131" y="2023430"/>
                      <a:pt x="2137716" y="2054696"/>
                    </a:cubicBezTo>
                    <a:cubicBezTo>
                      <a:pt x="2128302" y="2085925"/>
                      <a:pt x="2106832" y="2112140"/>
                      <a:pt x="2078053" y="2127524"/>
                    </a:cubicBezTo>
                    <a:cubicBezTo>
                      <a:pt x="2059455" y="2137743"/>
                      <a:pt x="2038597" y="2143139"/>
                      <a:pt x="2017357" y="2143139"/>
                    </a:cubicBezTo>
                    <a:cubicBezTo>
                      <a:pt x="1972925" y="2143445"/>
                      <a:pt x="1931900" y="2119450"/>
                      <a:pt x="1910392" y="2080568"/>
                    </a:cubicBezTo>
                    <a:lnTo>
                      <a:pt x="1696961" y="1702192"/>
                    </a:lnTo>
                    <a:cubicBezTo>
                      <a:pt x="1712460" y="1730933"/>
                      <a:pt x="1715867" y="1764687"/>
                      <a:pt x="1706452" y="1795954"/>
                    </a:cubicBezTo>
                    <a:cubicBezTo>
                      <a:pt x="1697038" y="1827220"/>
                      <a:pt x="1675530" y="1853436"/>
                      <a:pt x="1646712" y="1868820"/>
                    </a:cubicBezTo>
                    <a:cubicBezTo>
                      <a:pt x="1628190" y="1879000"/>
                      <a:pt x="1607333" y="1884395"/>
                      <a:pt x="1586169" y="1884395"/>
                    </a:cubicBezTo>
                    <a:cubicBezTo>
                      <a:pt x="1541699" y="1884663"/>
                      <a:pt x="1500635" y="1860630"/>
                      <a:pt x="1479086" y="1821748"/>
                    </a:cubicBezTo>
                    <a:lnTo>
                      <a:pt x="1419805" y="1712950"/>
                    </a:lnTo>
                    <a:lnTo>
                      <a:pt x="1419767" y="1712950"/>
                    </a:lnTo>
                    <a:cubicBezTo>
                      <a:pt x="1451379" y="1772767"/>
                      <a:pt x="1428761" y="1846897"/>
                      <a:pt x="1369097" y="1878855"/>
                    </a:cubicBezTo>
                    <a:cubicBezTo>
                      <a:pt x="1350537" y="1889112"/>
                      <a:pt x="1329679" y="1894508"/>
                      <a:pt x="1308478" y="1894508"/>
                    </a:cubicBezTo>
                    <a:cubicBezTo>
                      <a:pt x="1263969" y="1894776"/>
                      <a:pt x="1222867" y="1870780"/>
                      <a:pt x="1201209" y="1831898"/>
                    </a:cubicBezTo>
                    <a:lnTo>
                      <a:pt x="1133624" y="1728421"/>
                    </a:lnTo>
                    <a:cubicBezTo>
                      <a:pt x="1165732" y="1788314"/>
                      <a:pt x="1143230" y="1862867"/>
                      <a:pt x="1083375" y="1895012"/>
                    </a:cubicBezTo>
                    <a:cubicBezTo>
                      <a:pt x="1064815" y="1905230"/>
                      <a:pt x="1043996" y="1910587"/>
                      <a:pt x="1022832" y="1910587"/>
                    </a:cubicBezTo>
                    <a:cubicBezTo>
                      <a:pt x="978362" y="1910855"/>
                      <a:pt x="937298" y="1886898"/>
                      <a:pt x="915641" y="1848054"/>
                    </a:cubicBezTo>
                    <a:lnTo>
                      <a:pt x="707188" y="1469179"/>
                    </a:lnTo>
                    <a:lnTo>
                      <a:pt x="710134" y="1475034"/>
                    </a:lnTo>
                    <a:lnTo>
                      <a:pt x="703858" y="1463133"/>
                    </a:lnTo>
                    <a:lnTo>
                      <a:pt x="707188" y="1469179"/>
                    </a:lnTo>
                    <a:cubicBezTo>
                      <a:pt x="613235" y="1277978"/>
                      <a:pt x="541244" y="1076755"/>
                      <a:pt x="492611" y="869330"/>
                    </a:cubicBezTo>
                    <a:lnTo>
                      <a:pt x="1209105" y="476063"/>
                    </a:lnTo>
                    <a:lnTo>
                      <a:pt x="1881355" y="888121"/>
                    </a:lnTo>
                    <a:cubicBezTo>
                      <a:pt x="2215762" y="1058424"/>
                      <a:pt x="2092337" y="1173198"/>
                      <a:pt x="2092337" y="1173198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22769C2C-3104-714A-1AB2-D6BE57E5E432}"/>
                  </a:ext>
                </a:extLst>
              </p:cNvPr>
              <p:cNvSpPr/>
              <p:nvPr/>
            </p:nvSpPr>
            <p:spPr>
              <a:xfrm>
                <a:off x="6524496" y="-87"/>
                <a:ext cx="2314667" cy="2314684"/>
              </a:xfrm>
              <a:custGeom>
                <a:avLst/>
                <a:gdLst>
                  <a:gd name="connsiteX0" fmla="*/ 2265914 w 2314667"/>
                  <a:gd name="connsiteY0" fmla="*/ 286693 h 2314684"/>
                  <a:gd name="connsiteX1" fmla="*/ 2151601 w 2314667"/>
                  <a:gd name="connsiteY1" fmla="*/ 327144 h 2314684"/>
                  <a:gd name="connsiteX2" fmla="*/ 1964613 w 2314667"/>
                  <a:gd name="connsiteY2" fmla="*/ 718805 h 2314684"/>
                  <a:gd name="connsiteX3" fmla="*/ 1106099 w 2314667"/>
                  <a:gd name="connsiteY3" fmla="*/ 265844 h 2314684"/>
                  <a:gd name="connsiteX4" fmla="*/ 1172766 w 2314667"/>
                  <a:gd name="connsiteY4" fmla="*/ 121836 h 2314684"/>
                  <a:gd name="connsiteX5" fmla="*/ 1175483 w 2314667"/>
                  <a:gd name="connsiteY5" fmla="*/ 56203 h 2314684"/>
                  <a:gd name="connsiteX6" fmla="*/ 1131012 w 2314667"/>
                  <a:gd name="connsiteY6" fmla="*/ 7906 h 2314684"/>
                  <a:gd name="connsiteX7" fmla="*/ 1065380 w 2314667"/>
                  <a:gd name="connsiteY7" fmla="*/ 5265 h 2314684"/>
                  <a:gd name="connsiteX8" fmla="*/ 1017159 w 2314667"/>
                  <a:gd name="connsiteY8" fmla="*/ 49850 h 2314684"/>
                  <a:gd name="connsiteX9" fmla="*/ 916356 w 2314667"/>
                  <a:gd name="connsiteY9" fmla="*/ 267719 h 2314684"/>
                  <a:gd name="connsiteX10" fmla="*/ 945021 w 2314667"/>
                  <a:gd name="connsiteY10" fmla="*/ 373498 h 2314684"/>
                  <a:gd name="connsiteX11" fmla="*/ 349384 w 2314667"/>
                  <a:gd name="connsiteY11" fmla="*/ 738599 h 2314684"/>
                  <a:gd name="connsiteX12" fmla="*/ 31280 w 2314667"/>
                  <a:gd name="connsiteY12" fmla="*/ 1078707 h 2314684"/>
                  <a:gd name="connsiteX13" fmla="*/ 88571 w 2314667"/>
                  <a:gd name="connsiteY13" fmla="*/ 1280969 h 2314684"/>
                  <a:gd name="connsiteX14" fmla="*/ 299788 w 2314667"/>
                  <a:gd name="connsiteY14" fmla="*/ 1399563 h 2314684"/>
                  <a:gd name="connsiteX15" fmla="*/ 36264 w 2314667"/>
                  <a:gd name="connsiteY15" fmla="*/ 1878438 h 2314684"/>
                  <a:gd name="connsiteX16" fmla="*/ 11771 w 2314667"/>
                  <a:gd name="connsiteY16" fmla="*/ 2100637 h 2314684"/>
                  <a:gd name="connsiteX17" fmla="*/ 154133 w 2314667"/>
                  <a:gd name="connsiteY17" fmla="*/ 2277906 h 2314684"/>
                  <a:gd name="connsiteX18" fmla="*/ 297377 w 2314667"/>
                  <a:gd name="connsiteY18" fmla="*/ 2314684 h 2314684"/>
                  <a:gd name="connsiteX19" fmla="*/ 446245 w 2314667"/>
                  <a:gd name="connsiteY19" fmla="*/ 2274462 h 2314684"/>
                  <a:gd name="connsiteX20" fmla="*/ 554092 w 2314667"/>
                  <a:gd name="connsiteY20" fmla="*/ 2164165 h 2314684"/>
                  <a:gd name="connsiteX21" fmla="*/ 625581 w 2314667"/>
                  <a:gd name="connsiteY21" fmla="*/ 2037410 h 2314684"/>
                  <a:gd name="connsiteX22" fmla="*/ 625581 w 2314667"/>
                  <a:gd name="connsiteY22" fmla="*/ 2037448 h 2314684"/>
                  <a:gd name="connsiteX23" fmla="*/ 857724 w 2314667"/>
                  <a:gd name="connsiteY23" fmla="*/ 2026197 h 2314684"/>
                  <a:gd name="connsiteX24" fmla="*/ 863235 w 2314667"/>
                  <a:gd name="connsiteY24" fmla="*/ 2029297 h 2314684"/>
                  <a:gd name="connsiteX25" fmla="*/ 863273 w 2314667"/>
                  <a:gd name="connsiteY25" fmla="*/ 2029297 h 2314684"/>
                  <a:gd name="connsiteX26" fmla="*/ 1134341 w 2314667"/>
                  <a:gd name="connsiteY26" fmla="*/ 2036875 h 2314684"/>
                  <a:gd name="connsiteX27" fmla="*/ 1148615 w 2314667"/>
                  <a:gd name="connsiteY27" fmla="*/ 2045256 h 2314684"/>
                  <a:gd name="connsiteX28" fmla="*/ 1148615 w 2314667"/>
                  <a:gd name="connsiteY28" fmla="*/ 2045217 h 2314684"/>
                  <a:gd name="connsiteX29" fmla="*/ 1291898 w 2314667"/>
                  <a:gd name="connsiteY29" fmla="*/ 2082110 h 2314684"/>
                  <a:gd name="connsiteX30" fmla="*/ 1441187 w 2314667"/>
                  <a:gd name="connsiteY30" fmla="*/ 2041658 h 2314684"/>
                  <a:gd name="connsiteX31" fmla="*/ 1549181 w 2314667"/>
                  <a:gd name="connsiteY31" fmla="*/ 1930941 h 2314684"/>
                  <a:gd name="connsiteX32" fmla="*/ 1762534 w 2314667"/>
                  <a:gd name="connsiteY32" fmla="*/ 1543150 h 2314684"/>
                  <a:gd name="connsiteX33" fmla="*/ 1768657 w 2314667"/>
                  <a:gd name="connsiteY33" fmla="*/ 1530253 h 2314684"/>
                  <a:gd name="connsiteX34" fmla="*/ 1986486 w 2314667"/>
                  <a:gd name="connsiteY34" fmla="*/ 919921 h 2314684"/>
                  <a:gd name="connsiteX35" fmla="*/ 2080861 w 2314667"/>
                  <a:gd name="connsiteY35" fmla="*/ 873193 h 2314684"/>
                  <a:gd name="connsiteX36" fmla="*/ 2306312 w 2314667"/>
                  <a:gd name="connsiteY36" fmla="*/ 400981 h 2314684"/>
                  <a:gd name="connsiteX37" fmla="*/ 2309756 w 2314667"/>
                  <a:gd name="connsiteY37" fmla="*/ 335462 h 2314684"/>
                  <a:gd name="connsiteX38" fmla="*/ 2265899 w 2314667"/>
                  <a:gd name="connsiteY38" fmla="*/ 286706 h 2314684"/>
                  <a:gd name="connsiteX39" fmla="*/ 1607556 w 2314667"/>
                  <a:gd name="connsiteY39" fmla="*/ 1469208 h 2314684"/>
                  <a:gd name="connsiteX40" fmla="*/ 1610885 w 2314667"/>
                  <a:gd name="connsiteY40" fmla="*/ 1463162 h 2314684"/>
                  <a:gd name="connsiteX41" fmla="*/ 1604609 w 2314667"/>
                  <a:gd name="connsiteY41" fmla="*/ 1475025 h 2314684"/>
                  <a:gd name="connsiteX42" fmla="*/ 1607556 w 2314667"/>
                  <a:gd name="connsiteY42" fmla="*/ 1469208 h 2314684"/>
                  <a:gd name="connsiteX43" fmla="*/ 1399102 w 2314667"/>
                  <a:gd name="connsiteY43" fmla="*/ 1848083 h 2314684"/>
                  <a:gd name="connsiteX44" fmla="*/ 1291912 w 2314667"/>
                  <a:gd name="connsiteY44" fmla="*/ 1910616 h 2314684"/>
                  <a:gd name="connsiteX45" fmla="*/ 1231368 w 2314667"/>
                  <a:gd name="connsiteY45" fmla="*/ 1895041 h 2314684"/>
                  <a:gd name="connsiteX46" fmla="*/ 1181119 w 2314667"/>
                  <a:gd name="connsiteY46" fmla="*/ 1728450 h 2314684"/>
                  <a:gd name="connsiteX47" fmla="*/ 1113535 w 2314667"/>
                  <a:gd name="connsiteY47" fmla="*/ 1831927 h 2314684"/>
                  <a:gd name="connsiteX48" fmla="*/ 1006266 w 2314667"/>
                  <a:gd name="connsiteY48" fmla="*/ 1894537 h 2314684"/>
                  <a:gd name="connsiteX49" fmla="*/ 945646 w 2314667"/>
                  <a:gd name="connsiteY49" fmla="*/ 1878884 h 2314684"/>
                  <a:gd name="connsiteX50" fmla="*/ 894976 w 2314667"/>
                  <a:gd name="connsiteY50" fmla="*/ 1712979 h 2314684"/>
                  <a:gd name="connsiteX51" fmla="*/ 835658 w 2314667"/>
                  <a:gd name="connsiteY51" fmla="*/ 1821777 h 2314684"/>
                  <a:gd name="connsiteX52" fmla="*/ 728575 w 2314667"/>
                  <a:gd name="connsiteY52" fmla="*/ 1884424 h 2314684"/>
                  <a:gd name="connsiteX53" fmla="*/ 668031 w 2314667"/>
                  <a:gd name="connsiteY53" fmla="*/ 1868849 h 2314684"/>
                  <a:gd name="connsiteX54" fmla="*/ 608291 w 2314667"/>
                  <a:gd name="connsiteY54" fmla="*/ 1795983 h 2314684"/>
                  <a:gd name="connsiteX55" fmla="*/ 617782 w 2314667"/>
                  <a:gd name="connsiteY55" fmla="*/ 1702221 h 2314684"/>
                  <a:gd name="connsiteX56" fmla="*/ 404352 w 2314667"/>
                  <a:gd name="connsiteY56" fmla="*/ 2080597 h 2314684"/>
                  <a:gd name="connsiteX57" fmla="*/ 297386 w 2314667"/>
                  <a:gd name="connsiteY57" fmla="*/ 2143168 h 2314684"/>
                  <a:gd name="connsiteX58" fmla="*/ 236690 w 2314667"/>
                  <a:gd name="connsiteY58" fmla="*/ 2127553 h 2314684"/>
                  <a:gd name="connsiteX59" fmla="*/ 177028 w 2314667"/>
                  <a:gd name="connsiteY59" fmla="*/ 2054725 h 2314684"/>
                  <a:gd name="connsiteX60" fmla="*/ 186480 w 2314667"/>
                  <a:gd name="connsiteY60" fmla="*/ 1961040 h 2314684"/>
                  <a:gd name="connsiteX61" fmla="*/ 669597 w 2314667"/>
                  <a:gd name="connsiteY61" fmla="*/ 1083128 h 2314684"/>
                  <a:gd name="connsiteX62" fmla="*/ 337072 w 2314667"/>
                  <a:gd name="connsiteY62" fmla="*/ 1229968 h 2314684"/>
                  <a:gd name="connsiteX63" fmla="*/ 222416 w 2314667"/>
                  <a:gd name="connsiteY63" fmla="*/ 1173213 h 2314684"/>
                  <a:gd name="connsiteX64" fmla="*/ 433398 w 2314667"/>
                  <a:gd name="connsiteY64" fmla="*/ 888096 h 2314684"/>
                  <a:gd name="connsiteX65" fmla="*/ 1105648 w 2314667"/>
                  <a:gd name="connsiteY65" fmla="*/ 476038 h 2314684"/>
                  <a:gd name="connsiteX66" fmla="*/ 1822143 w 2314667"/>
                  <a:gd name="connsiteY66" fmla="*/ 869305 h 2314684"/>
                  <a:gd name="connsiteX67" fmla="*/ 1822143 w 2314667"/>
                  <a:gd name="connsiteY67" fmla="*/ 869344 h 2314684"/>
                  <a:gd name="connsiteX68" fmla="*/ 1607565 w 2314667"/>
                  <a:gd name="connsiteY68" fmla="*/ 1469193 h 2314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314667" h="2314684">
                    <a:moveTo>
                      <a:pt x="2265914" y="286693"/>
                    </a:moveTo>
                    <a:cubicBezTo>
                      <a:pt x="2223166" y="266372"/>
                      <a:pt x="2172038" y="284435"/>
                      <a:pt x="2151601" y="327144"/>
                    </a:cubicBezTo>
                    <a:lnTo>
                      <a:pt x="1964613" y="718805"/>
                    </a:lnTo>
                    <a:lnTo>
                      <a:pt x="1106099" y="265844"/>
                    </a:lnTo>
                    <a:lnTo>
                      <a:pt x="1172766" y="121836"/>
                    </a:lnTo>
                    <a:cubicBezTo>
                      <a:pt x="1182333" y="101208"/>
                      <a:pt x="1183328" y="77596"/>
                      <a:pt x="1175483" y="56203"/>
                    </a:cubicBezTo>
                    <a:cubicBezTo>
                      <a:pt x="1167676" y="34848"/>
                      <a:pt x="1151679" y="17473"/>
                      <a:pt x="1131012" y="7906"/>
                    </a:cubicBezTo>
                    <a:cubicBezTo>
                      <a:pt x="1110346" y="-1624"/>
                      <a:pt x="1086734" y="-2580"/>
                      <a:pt x="1065380" y="5265"/>
                    </a:cubicBezTo>
                    <a:cubicBezTo>
                      <a:pt x="1044025" y="13149"/>
                      <a:pt x="1026689" y="29184"/>
                      <a:pt x="1017159" y="49850"/>
                    </a:cubicBezTo>
                    <a:lnTo>
                      <a:pt x="916356" y="267719"/>
                    </a:lnTo>
                    <a:cubicBezTo>
                      <a:pt x="899058" y="305261"/>
                      <a:pt x="911113" y="349808"/>
                      <a:pt x="945021" y="373498"/>
                    </a:cubicBezTo>
                    <a:lnTo>
                      <a:pt x="349384" y="738599"/>
                    </a:lnTo>
                    <a:cubicBezTo>
                      <a:pt x="153216" y="839705"/>
                      <a:pt x="49150" y="951001"/>
                      <a:pt x="31280" y="1078707"/>
                    </a:cubicBezTo>
                    <a:cubicBezTo>
                      <a:pt x="20680" y="1151190"/>
                      <a:pt x="41537" y="1224782"/>
                      <a:pt x="88571" y="1280969"/>
                    </a:cubicBezTo>
                    <a:cubicBezTo>
                      <a:pt x="138705" y="1348936"/>
                      <a:pt x="215630" y="1392147"/>
                      <a:pt x="299788" y="1399563"/>
                    </a:cubicBezTo>
                    <a:lnTo>
                      <a:pt x="36264" y="1878438"/>
                    </a:lnTo>
                    <a:cubicBezTo>
                      <a:pt x="-1278" y="1946252"/>
                      <a:pt x="-10081" y="2026276"/>
                      <a:pt x="11771" y="2100637"/>
                    </a:cubicBezTo>
                    <a:cubicBezTo>
                      <a:pt x="33624" y="2176374"/>
                      <a:pt x="84905" y="2240207"/>
                      <a:pt x="154133" y="2277906"/>
                    </a:cubicBezTo>
                    <a:cubicBezTo>
                      <a:pt x="198068" y="2301978"/>
                      <a:pt x="247321" y="2314607"/>
                      <a:pt x="297377" y="2314684"/>
                    </a:cubicBezTo>
                    <a:cubicBezTo>
                      <a:pt x="349692" y="2314799"/>
                      <a:pt x="401129" y="2300945"/>
                      <a:pt x="446245" y="2274462"/>
                    </a:cubicBezTo>
                    <a:cubicBezTo>
                      <a:pt x="491404" y="2247979"/>
                      <a:pt x="528641" y="2209900"/>
                      <a:pt x="554092" y="2164165"/>
                    </a:cubicBezTo>
                    <a:lnTo>
                      <a:pt x="625581" y="2037410"/>
                    </a:lnTo>
                    <a:lnTo>
                      <a:pt x="625581" y="2037448"/>
                    </a:lnTo>
                    <a:cubicBezTo>
                      <a:pt x="701241" y="2065539"/>
                      <a:pt x="785127" y="2061481"/>
                      <a:pt x="857724" y="2026197"/>
                    </a:cubicBezTo>
                    <a:cubicBezTo>
                      <a:pt x="859561" y="2027231"/>
                      <a:pt x="861398" y="2028302"/>
                      <a:pt x="863235" y="2029297"/>
                    </a:cubicBezTo>
                    <a:lnTo>
                      <a:pt x="863273" y="2029297"/>
                    </a:lnTo>
                    <a:cubicBezTo>
                      <a:pt x="947123" y="2075450"/>
                      <a:pt x="1048077" y="2078245"/>
                      <a:pt x="1134341" y="2036875"/>
                    </a:cubicBezTo>
                    <a:cubicBezTo>
                      <a:pt x="1139010" y="2039783"/>
                      <a:pt x="1143755" y="2042577"/>
                      <a:pt x="1148615" y="2045256"/>
                    </a:cubicBezTo>
                    <a:lnTo>
                      <a:pt x="1148615" y="2045217"/>
                    </a:lnTo>
                    <a:cubicBezTo>
                      <a:pt x="1192511" y="2069365"/>
                      <a:pt x="1241803" y="2082033"/>
                      <a:pt x="1291898" y="2082110"/>
                    </a:cubicBezTo>
                    <a:cubicBezTo>
                      <a:pt x="1344367" y="2082224"/>
                      <a:pt x="1395954" y="2068255"/>
                      <a:pt x="1441187" y="2041658"/>
                    </a:cubicBezTo>
                    <a:cubicBezTo>
                      <a:pt x="1486461" y="2015099"/>
                      <a:pt x="1523736" y="1976829"/>
                      <a:pt x="1549181" y="1930941"/>
                    </a:cubicBezTo>
                    <a:lnTo>
                      <a:pt x="1762534" y="1543150"/>
                    </a:lnTo>
                    <a:cubicBezTo>
                      <a:pt x="1764791" y="1538902"/>
                      <a:pt x="1766820" y="1534616"/>
                      <a:pt x="1768657" y="1530253"/>
                    </a:cubicBezTo>
                    <a:cubicBezTo>
                      <a:pt x="1863069" y="1335231"/>
                      <a:pt x="1936090" y="1130598"/>
                      <a:pt x="1986486" y="919921"/>
                    </a:cubicBezTo>
                    <a:cubicBezTo>
                      <a:pt x="2024986" y="928149"/>
                      <a:pt x="2064098" y="908784"/>
                      <a:pt x="2080861" y="873193"/>
                    </a:cubicBezTo>
                    <a:lnTo>
                      <a:pt x="2306312" y="400981"/>
                    </a:lnTo>
                    <a:cubicBezTo>
                      <a:pt x="2316109" y="380467"/>
                      <a:pt x="2317334" y="356893"/>
                      <a:pt x="2309756" y="335462"/>
                    </a:cubicBezTo>
                    <a:cubicBezTo>
                      <a:pt x="2302179" y="314031"/>
                      <a:pt x="2286412" y="296503"/>
                      <a:pt x="2265899" y="286706"/>
                    </a:cubicBezTo>
                    <a:close/>
                    <a:moveTo>
                      <a:pt x="1607556" y="1469208"/>
                    </a:moveTo>
                    <a:lnTo>
                      <a:pt x="1610885" y="1463162"/>
                    </a:lnTo>
                    <a:lnTo>
                      <a:pt x="1604609" y="1475025"/>
                    </a:lnTo>
                    <a:lnTo>
                      <a:pt x="1607556" y="1469208"/>
                    </a:lnTo>
                    <a:lnTo>
                      <a:pt x="1399102" y="1848083"/>
                    </a:lnTo>
                    <a:cubicBezTo>
                      <a:pt x="1377442" y="1886927"/>
                      <a:pt x="1336378" y="1910885"/>
                      <a:pt x="1291912" y="1910616"/>
                    </a:cubicBezTo>
                    <a:cubicBezTo>
                      <a:pt x="1270748" y="1910616"/>
                      <a:pt x="1249929" y="1905258"/>
                      <a:pt x="1231368" y="1895041"/>
                    </a:cubicBezTo>
                    <a:cubicBezTo>
                      <a:pt x="1171514" y="1862894"/>
                      <a:pt x="1149011" y="1788340"/>
                      <a:pt x="1181119" y="1728450"/>
                    </a:cubicBezTo>
                    <a:lnTo>
                      <a:pt x="1113535" y="1831927"/>
                    </a:lnTo>
                    <a:cubicBezTo>
                      <a:pt x="1091874" y="1870810"/>
                      <a:pt x="1050773" y="1894806"/>
                      <a:pt x="1006266" y="1894537"/>
                    </a:cubicBezTo>
                    <a:cubicBezTo>
                      <a:pt x="985064" y="1894537"/>
                      <a:pt x="964207" y="1889141"/>
                      <a:pt x="945646" y="1878884"/>
                    </a:cubicBezTo>
                    <a:cubicBezTo>
                      <a:pt x="885984" y="1846929"/>
                      <a:pt x="863366" y="1772801"/>
                      <a:pt x="894976" y="1712979"/>
                    </a:cubicBezTo>
                    <a:lnTo>
                      <a:pt x="835658" y="1821777"/>
                    </a:lnTo>
                    <a:cubicBezTo>
                      <a:pt x="814112" y="1860659"/>
                      <a:pt x="773048" y="1884693"/>
                      <a:pt x="728575" y="1884424"/>
                    </a:cubicBezTo>
                    <a:cubicBezTo>
                      <a:pt x="707411" y="1884424"/>
                      <a:pt x="686554" y="1879028"/>
                      <a:pt x="668031" y="1868849"/>
                    </a:cubicBezTo>
                    <a:cubicBezTo>
                      <a:pt x="639214" y="1853465"/>
                      <a:pt x="617706" y="1827249"/>
                      <a:pt x="608291" y="1795983"/>
                    </a:cubicBezTo>
                    <a:cubicBezTo>
                      <a:pt x="598877" y="1764716"/>
                      <a:pt x="602283" y="1730962"/>
                      <a:pt x="617782" y="1702221"/>
                    </a:cubicBezTo>
                    <a:lnTo>
                      <a:pt x="404352" y="2080597"/>
                    </a:lnTo>
                    <a:cubicBezTo>
                      <a:pt x="382844" y="2119480"/>
                      <a:pt x="341819" y="2143475"/>
                      <a:pt x="297386" y="2143168"/>
                    </a:cubicBezTo>
                    <a:cubicBezTo>
                      <a:pt x="276146" y="2143168"/>
                      <a:pt x="255289" y="2137772"/>
                      <a:pt x="236690" y="2127553"/>
                    </a:cubicBezTo>
                    <a:cubicBezTo>
                      <a:pt x="207911" y="2112169"/>
                      <a:pt x="186442" y="2085954"/>
                      <a:pt x="177028" y="2054725"/>
                    </a:cubicBezTo>
                    <a:cubicBezTo>
                      <a:pt x="167613" y="2023459"/>
                      <a:pt x="170981" y="1989743"/>
                      <a:pt x="186480" y="1961040"/>
                    </a:cubicBezTo>
                    <a:lnTo>
                      <a:pt x="669597" y="1083128"/>
                    </a:lnTo>
                    <a:cubicBezTo>
                      <a:pt x="669597" y="1083128"/>
                      <a:pt x="478895" y="1229968"/>
                      <a:pt x="337072" y="1229968"/>
                    </a:cubicBezTo>
                    <a:cubicBezTo>
                      <a:pt x="291493" y="1232608"/>
                      <a:pt x="247941" y="1211062"/>
                      <a:pt x="222416" y="1173213"/>
                    </a:cubicBezTo>
                    <a:cubicBezTo>
                      <a:pt x="222416" y="1173213"/>
                      <a:pt x="98992" y="1058439"/>
                      <a:pt x="433398" y="888096"/>
                    </a:cubicBezTo>
                    <a:lnTo>
                      <a:pt x="1105648" y="476038"/>
                    </a:lnTo>
                    <a:lnTo>
                      <a:pt x="1822143" y="869305"/>
                    </a:lnTo>
                    <a:lnTo>
                      <a:pt x="1822143" y="869344"/>
                    </a:lnTo>
                    <a:cubicBezTo>
                      <a:pt x="1773540" y="1076769"/>
                      <a:pt x="1701520" y="1277992"/>
                      <a:pt x="1607565" y="1469193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4F3781C1-5BE2-19C2-D2B0-2FCFE5839E5A}"/>
                  </a:ext>
                </a:extLst>
              </p:cNvPr>
              <p:cNvSpPr/>
              <p:nvPr/>
            </p:nvSpPr>
            <p:spPr>
              <a:xfrm>
                <a:off x="3695730" y="2571669"/>
                <a:ext cx="815092" cy="877733"/>
              </a:xfrm>
              <a:custGeom>
                <a:avLst/>
                <a:gdLst>
                  <a:gd name="connsiteX0" fmla="*/ 785602 w 815092"/>
                  <a:gd name="connsiteY0" fmla="*/ 856743 h 877733"/>
                  <a:gd name="connsiteX1" fmla="*/ 814879 w 815092"/>
                  <a:gd name="connsiteY1" fmla="*/ 798036 h 877733"/>
                  <a:gd name="connsiteX2" fmla="*/ 794098 w 815092"/>
                  <a:gd name="connsiteY2" fmla="*/ 735809 h 877733"/>
                  <a:gd name="connsiteX3" fmla="*/ 680285 w 815092"/>
                  <a:gd name="connsiteY3" fmla="*/ 604733 h 877733"/>
                  <a:gd name="connsiteX4" fmla="*/ 680247 w 815092"/>
                  <a:gd name="connsiteY4" fmla="*/ 604733 h 877733"/>
                  <a:gd name="connsiteX5" fmla="*/ 745650 w 815092"/>
                  <a:gd name="connsiteY5" fmla="*/ 362832 h 877733"/>
                  <a:gd name="connsiteX6" fmla="*/ 650779 w 815092"/>
                  <a:gd name="connsiteY6" fmla="*/ 130874 h 877733"/>
                  <a:gd name="connsiteX7" fmla="*/ 388284 w 815092"/>
                  <a:gd name="connsiteY7" fmla="*/ 680 h 877733"/>
                  <a:gd name="connsiteX8" fmla="*/ 121772 w 815092"/>
                  <a:gd name="connsiteY8" fmla="*/ 96011 h 877733"/>
                  <a:gd name="connsiteX9" fmla="*/ 2825 w 815092"/>
                  <a:gd name="connsiteY9" fmla="*/ 329379 h 877733"/>
                  <a:gd name="connsiteX10" fmla="*/ 7035 w 815092"/>
                  <a:gd name="connsiteY10" fmla="*/ 450423 h 877733"/>
                  <a:gd name="connsiteX11" fmla="*/ 107338 w 815092"/>
                  <a:gd name="connsiteY11" fmla="*/ 518505 h 877733"/>
                  <a:gd name="connsiteX12" fmla="*/ 162179 w 815092"/>
                  <a:gd name="connsiteY12" fmla="*/ 482455 h 877733"/>
                  <a:gd name="connsiteX13" fmla="*/ 175421 w 815092"/>
                  <a:gd name="connsiteY13" fmla="*/ 418161 h 877733"/>
                  <a:gd name="connsiteX14" fmla="*/ 173010 w 815092"/>
                  <a:gd name="connsiteY14" fmla="*/ 349964 h 877733"/>
                  <a:gd name="connsiteX15" fmla="*/ 237687 w 815092"/>
                  <a:gd name="connsiteY15" fmla="*/ 222336 h 877733"/>
                  <a:gd name="connsiteX16" fmla="*/ 378599 w 815092"/>
                  <a:gd name="connsiteY16" fmla="*/ 171859 h 877733"/>
                  <a:gd name="connsiteX17" fmla="*/ 521344 w 815092"/>
                  <a:gd name="connsiteY17" fmla="*/ 243309 h 877733"/>
                  <a:gd name="connsiteX18" fmla="*/ 575343 w 815092"/>
                  <a:gd name="connsiteY18" fmla="*/ 395126 h 877733"/>
                  <a:gd name="connsiteX19" fmla="*/ 509174 w 815092"/>
                  <a:gd name="connsiteY19" fmla="*/ 542083 h 877733"/>
                  <a:gd name="connsiteX20" fmla="*/ 502438 w 815092"/>
                  <a:gd name="connsiteY20" fmla="*/ 661451 h 877733"/>
                  <a:gd name="connsiteX21" fmla="*/ 664669 w 815092"/>
                  <a:gd name="connsiteY21" fmla="*/ 848205 h 877733"/>
                  <a:gd name="connsiteX22" fmla="*/ 664669 w 815092"/>
                  <a:gd name="connsiteY22" fmla="*/ 848243 h 877733"/>
                  <a:gd name="connsiteX23" fmla="*/ 723376 w 815092"/>
                  <a:gd name="connsiteY23" fmla="*/ 877520 h 877733"/>
                  <a:gd name="connsiteX24" fmla="*/ 785603 w 815092"/>
                  <a:gd name="connsiteY24" fmla="*/ 856739 h 877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15092" h="877733">
                    <a:moveTo>
                      <a:pt x="785602" y="856743"/>
                    </a:moveTo>
                    <a:cubicBezTo>
                      <a:pt x="802747" y="841818"/>
                      <a:pt x="813309" y="820692"/>
                      <a:pt x="814879" y="798036"/>
                    </a:cubicBezTo>
                    <a:cubicBezTo>
                      <a:pt x="816486" y="775342"/>
                      <a:pt x="808985" y="752954"/>
                      <a:pt x="794098" y="735809"/>
                    </a:cubicBezTo>
                    <a:lnTo>
                      <a:pt x="680285" y="604733"/>
                    </a:lnTo>
                    <a:lnTo>
                      <a:pt x="680247" y="604733"/>
                    </a:lnTo>
                    <a:cubicBezTo>
                      <a:pt x="728008" y="533474"/>
                      <a:pt x="750970" y="448439"/>
                      <a:pt x="745650" y="362832"/>
                    </a:cubicBezTo>
                    <a:cubicBezTo>
                      <a:pt x="740331" y="277221"/>
                      <a:pt x="706998" y="195702"/>
                      <a:pt x="650779" y="130874"/>
                    </a:cubicBezTo>
                    <a:cubicBezTo>
                      <a:pt x="584648" y="53569"/>
                      <a:pt x="489851" y="6539"/>
                      <a:pt x="388284" y="680"/>
                    </a:cubicBezTo>
                    <a:cubicBezTo>
                      <a:pt x="290156" y="-5367"/>
                      <a:pt x="193830" y="29114"/>
                      <a:pt x="121772" y="96011"/>
                    </a:cubicBezTo>
                    <a:cubicBezTo>
                      <a:pt x="55565" y="157129"/>
                      <a:pt x="13396" y="239912"/>
                      <a:pt x="2825" y="329379"/>
                    </a:cubicBezTo>
                    <a:cubicBezTo>
                      <a:pt x="-2035" y="369678"/>
                      <a:pt x="-619" y="410511"/>
                      <a:pt x="7035" y="450423"/>
                    </a:cubicBezTo>
                    <a:cubicBezTo>
                      <a:pt x="15952" y="496921"/>
                      <a:pt x="60843" y="527384"/>
                      <a:pt x="107338" y="518505"/>
                    </a:cubicBezTo>
                    <a:cubicBezTo>
                      <a:pt x="129687" y="514219"/>
                      <a:pt x="149397" y="501246"/>
                      <a:pt x="162179" y="482455"/>
                    </a:cubicBezTo>
                    <a:cubicBezTo>
                      <a:pt x="174923" y="463626"/>
                      <a:pt x="179707" y="440511"/>
                      <a:pt x="175421" y="418161"/>
                    </a:cubicBezTo>
                    <a:cubicBezTo>
                      <a:pt x="171097" y="395696"/>
                      <a:pt x="170293" y="372696"/>
                      <a:pt x="173010" y="349964"/>
                    </a:cubicBezTo>
                    <a:cubicBezTo>
                      <a:pt x="178674" y="301055"/>
                      <a:pt x="201598" y="255819"/>
                      <a:pt x="237687" y="222336"/>
                    </a:cubicBezTo>
                    <a:cubicBezTo>
                      <a:pt x="275842" y="187051"/>
                      <a:pt x="326703" y="168836"/>
                      <a:pt x="378599" y="171859"/>
                    </a:cubicBezTo>
                    <a:cubicBezTo>
                      <a:pt x="433899" y="175265"/>
                      <a:pt x="485447" y="201059"/>
                      <a:pt x="521344" y="243309"/>
                    </a:cubicBezTo>
                    <a:cubicBezTo>
                      <a:pt x="558274" y="285062"/>
                      <a:pt x="577639" y="339444"/>
                      <a:pt x="575343" y="395126"/>
                    </a:cubicBezTo>
                    <a:cubicBezTo>
                      <a:pt x="573085" y="450847"/>
                      <a:pt x="549396" y="503472"/>
                      <a:pt x="509174" y="542083"/>
                    </a:cubicBezTo>
                    <a:cubicBezTo>
                      <a:pt x="474960" y="573464"/>
                      <a:pt x="471975" y="626392"/>
                      <a:pt x="502438" y="661451"/>
                    </a:cubicBezTo>
                    <a:lnTo>
                      <a:pt x="664669" y="848205"/>
                    </a:lnTo>
                    <a:lnTo>
                      <a:pt x="664669" y="848243"/>
                    </a:lnTo>
                    <a:cubicBezTo>
                      <a:pt x="679556" y="865388"/>
                      <a:pt x="700681" y="875950"/>
                      <a:pt x="723376" y="877520"/>
                    </a:cubicBezTo>
                    <a:cubicBezTo>
                      <a:pt x="746031" y="879127"/>
                      <a:pt x="768420" y="871626"/>
                      <a:pt x="785603" y="85673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B4427FA0-377A-B8FC-2D2C-36FFC2096E2D}"/>
                  </a:ext>
                </a:extLst>
              </p:cNvPr>
              <p:cNvSpPr/>
              <p:nvPr/>
            </p:nvSpPr>
            <p:spPr>
              <a:xfrm>
                <a:off x="4552969" y="3514675"/>
                <a:ext cx="171425" cy="171483"/>
              </a:xfrm>
              <a:custGeom>
                <a:avLst/>
                <a:gdLst>
                  <a:gd name="connsiteX0" fmla="*/ 28686 w 171425"/>
                  <a:gd name="connsiteY0" fmla="*/ 21799 h 171483"/>
                  <a:gd name="connsiteX1" fmla="*/ 11847 w 171425"/>
                  <a:gd name="connsiteY1" fmla="*/ 129225 h 171483"/>
                  <a:gd name="connsiteX2" fmla="*/ 113952 w 171425"/>
                  <a:gd name="connsiteY2" fmla="*/ 166691 h 171483"/>
                  <a:gd name="connsiteX3" fmla="*/ 170592 w 171425"/>
                  <a:gd name="connsiteY3" fmla="*/ 73847 h 171483"/>
                  <a:gd name="connsiteX4" fmla="*/ 90569 w 171425"/>
                  <a:gd name="connsiteY4" fmla="*/ 216 h 171483"/>
                  <a:gd name="connsiteX5" fmla="*/ 28686 w 171425"/>
                  <a:gd name="connsiteY5" fmla="*/ 21800 h 171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25" h="171483">
                    <a:moveTo>
                      <a:pt x="28686" y="21799"/>
                    </a:moveTo>
                    <a:cubicBezTo>
                      <a:pt x="-1854" y="49009"/>
                      <a:pt x="-8895" y="93977"/>
                      <a:pt x="11847" y="129225"/>
                    </a:cubicBezTo>
                    <a:cubicBezTo>
                      <a:pt x="32589" y="164472"/>
                      <a:pt x="75337" y="180162"/>
                      <a:pt x="113952" y="166691"/>
                    </a:cubicBezTo>
                    <a:cubicBezTo>
                      <a:pt x="152567" y="153220"/>
                      <a:pt x="176256" y="114337"/>
                      <a:pt x="170592" y="73847"/>
                    </a:cubicBezTo>
                    <a:cubicBezTo>
                      <a:pt x="164889" y="33358"/>
                      <a:pt x="131403" y="2513"/>
                      <a:pt x="90569" y="216"/>
                    </a:cubicBezTo>
                    <a:cubicBezTo>
                      <a:pt x="67836" y="-1430"/>
                      <a:pt x="45448" y="6378"/>
                      <a:pt x="28686" y="2180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A0E98F41-2CDC-E826-D4A8-E87A37EA9CD5}"/>
                  </a:ext>
                </a:extLst>
              </p:cNvPr>
              <p:cNvSpPr/>
              <p:nvPr/>
            </p:nvSpPr>
            <p:spPr>
              <a:xfrm>
                <a:off x="7587280" y="2571762"/>
                <a:ext cx="823294" cy="870072"/>
              </a:xfrm>
              <a:custGeom>
                <a:avLst/>
                <a:gdLst>
                  <a:gd name="connsiteX0" fmla="*/ 694560 w 823294"/>
                  <a:gd name="connsiteY0" fmla="*/ 88750 h 870072"/>
                  <a:gd name="connsiteX1" fmla="*/ 451924 w 823294"/>
                  <a:gd name="connsiteY1" fmla="*/ 1 h 870072"/>
                  <a:gd name="connsiteX2" fmla="*/ 448633 w 823294"/>
                  <a:gd name="connsiteY2" fmla="*/ 1 h 870072"/>
                  <a:gd name="connsiteX3" fmla="*/ 329461 w 823294"/>
                  <a:gd name="connsiteY3" fmla="*/ 19979 h 870072"/>
                  <a:gd name="connsiteX4" fmla="*/ 275462 w 823294"/>
                  <a:gd name="connsiteY4" fmla="*/ 128394 h 870072"/>
                  <a:gd name="connsiteX5" fmla="*/ 383730 w 823294"/>
                  <a:gd name="connsiteY5" fmla="*/ 182623 h 870072"/>
                  <a:gd name="connsiteX6" fmla="*/ 450166 w 823294"/>
                  <a:gd name="connsiteY6" fmla="*/ 171448 h 870072"/>
                  <a:gd name="connsiteX7" fmla="*/ 583388 w 823294"/>
                  <a:gd name="connsiteY7" fmla="*/ 219209 h 870072"/>
                  <a:gd name="connsiteX8" fmla="*/ 651317 w 823294"/>
                  <a:gd name="connsiteY8" fmla="*/ 353724 h 870072"/>
                  <a:gd name="connsiteX9" fmla="*/ 599003 w 823294"/>
                  <a:gd name="connsiteY9" fmla="*/ 506501 h 870072"/>
                  <a:gd name="connsiteX10" fmla="*/ 457209 w 823294"/>
                  <a:gd name="connsiteY10" fmla="*/ 579712 h 870072"/>
                  <a:gd name="connsiteX11" fmla="*/ 304628 w 823294"/>
                  <a:gd name="connsiteY11" fmla="*/ 533023 h 870072"/>
                  <a:gd name="connsiteX12" fmla="*/ 184574 w 823294"/>
                  <a:gd name="connsiteY12" fmla="*/ 541710 h 870072"/>
                  <a:gd name="connsiteX13" fmla="*/ 21275 w 823294"/>
                  <a:gd name="connsiteY13" fmla="*/ 727777 h 870072"/>
                  <a:gd name="connsiteX14" fmla="*/ 21313 w 823294"/>
                  <a:gd name="connsiteY14" fmla="*/ 727777 h 870072"/>
                  <a:gd name="connsiteX15" fmla="*/ 29197 w 823294"/>
                  <a:gd name="connsiteY15" fmla="*/ 848791 h 870072"/>
                  <a:gd name="connsiteX16" fmla="*/ 150172 w 823294"/>
                  <a:gd name="connsiteY16" fmla="*/ 840870 h 870072"/>
                  <a:gd name="connsiteX17" fmla="*/ 264220 w 823294"/>
                  <a:gd name="connsiteY17" fmla="*/ 710901 h 870072"/>
                  <a:gd name="connsiteX18" fmla="*/ 511638 w 823294"/>
                  <a:gd name="connsiteY18" fmla="*/ 744387 h 870072"/>
                  <a:gd name="connsiteX19" fmla="*/ 727861 w 823294"/>
                  <a:gd name="connsiteY19" fmla="*/ 619591 h 870072"/>
                  <a:gd name="connsiteX20" fmla="*/ 822311 w 823294"/>
                  <a:gd name="connsiteY20" fmla="*/ 341333 h 870072"/>
                  <a:gd name="connsiteX21" fmla="*/ 694566 w 823294"/>
                  <a:gd name="connsiteY21" fmla="*/ 88753 h 870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23294" h="870072">
                    <a:moveTo>
                      <a:pt x="694560" y="88750"/>
                    </a:moveTo>
                    <a:cubicBezTo>
                      <a:pt x="626822" y="31230"/>
                      <a:pt x="540794" y="-228"/>
                      <a:pt x="451924" y="1"/>
                    </a:cubicBezTo>
                    <a:lnTo>
                      <a:pt x="448633" y="1"/>
                    </a:lnTo>
                    <a:cubicBezTo>
                      <a:pt x="408105" y="384"/>
                      <a:pt x="367883" y="7119"/>
                      <a:pt x="329461" y="19979"/>
                    </a:cubicBezTo>
                    <a:cubicBezTo>
                      <a:pt x="284646" y="35057"/>
                      <a:pt x="260497" y="83545"/>
                      <a:pt x="275462" y="128394"/>
                    </a:cubicBezTo>
                    <a:cubicBezTo>
                      <a:pt x="290425" y="173208"/>
                      <a:pt x="338876" y="197471"/>
                      <a:pt x="383730" y="182623"/>
                    </a:cubicBezTo>
                    <a:cubicBezTo>
                      <a:pt x="405161" y="175466"/>
                      <a:pt x="427588" y="171678"/>
                      <a:pt x="450166" y="171448"/>
                    </a:cubicBezTo>
                    <a:cubicBezTo>
                      <a:pt x="498846" y="170951"/>
                      <a:pt x="546110" y="187904"/>
                      <a:pt x="583388" y="219209"/>
                    </a:cubicBezTo>
                    <a:cubicBezTo>
                      <a:pt x="623266" y="253040"/>
                      <a:pt x="647758" y="301566"/>
                      <a:pt x="651317" y="353724"/>
                    </a:cubicBezTo>
                    <a:cubicBezTo>
                      <a:pt x="655183" y="409637"/>
                      <a:pt x="636354" y="464706"/>
                      <a:pt x="599003" y="506501"/>
                    </a:cubicBezTo>
                    <a:cubicBezTo>
                      <a:pt x="563143" y="548483"/>
                      <a:pt x="512244" y="574775"/>
                      <a:pt x="457209" y="579712"/>
                    </a:cubicBezTo>
                    <a:cubicBezTo>
                      <a:pt x="402214" y="584687"/>
                      <a:pt x="347412" y="567925"/>
                      <a:pt x="304628" y="533023"/>
                    </a:cubicBezTo>
                    <a:cubicBezTo>
                      <a:pt x="268960" y="502636"/>
                      <a:pt x="215496" y="506502"/>
                      <a:pt x="184574" y="541710"/>
                    </a:cubicBezTo>
                    <a:lnTo>
                      <a:pt x="21275" y="727777"/>
                    </a:lnTo>
                    <a:lnTo>
                      <a:pt x="21313" y="727777"/>
                    </a:lnTo>
                    <a:cubicBezTo>
                      <a:pt x="-9954" y="763368"/>
                      <a:pt x="-6394" y="817559"/>
                      <a:pt x="29197" y="848791"/>
                    </a:cubicBezTo>
                    <a:cubicBezTo>
                      <a:pt x="64788" y="880020"/>
                      <a:pt x="118940" y="876461"/>
                      <a:pt x="150172" y="840870"/>
                    </a:cubicBezTo>
                    <a:lnTo>
                      <a:pt x="264220" y="710901"/>
                    </a:lnTo>
                    <a:cubicBezTo>
                      <a:pt x="340722" y="749132"/>
                      <a:pt x="427745" y="760920"/>
                      <a:pt x="511638" y="744387"/>
                    </a:cubicBezTo>
                    <a:cubicBezTo>
                      <a:pt x="595564" y="727855"/>
                      <a:pt x="671605" y="683959"/>
                      <a:pt x="727861" y="619591"/>
                    </a:cubicBezTo>
                    <a:cubicBezTo>
                      <a:pt x="795599" y="543358"/>
                      <a:pt x="829663" y="443018"/>
                      <a:pt x="822311" y="341333"/>
                    </a:cubicBezTo>
                    <a:cubicBezTo>
                      <a:pt x="815575" y="243322"/>
                      <a:pt x="769499" y="152238"/>
                      <a:pt x="694566" y="88753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F4F2A6B6-E7BA-7AD3-4BAE-B7C1F12BB2E9}"/>
                  </a:ext>
                </a:extLst>
              </p:cNvPr>
              <p:cNvSpPr/>
              <p:nvPr/>
            </p:nvSpPr>
            <p:spPr>
              <a:xfrm>
                <a:off x="7382027" y="3514919"/>
                <a:ext cx="171232" cy="171225"/>
              </a:xfrm>
              <a:custGeom>
                <a:avLst/>
                <a:gdLst>
                  <a:gd name="connsiteX0" fmla="*/ 150429 w 171232"/>
                  <a:gd name="connsiteY0" fmla="*/ 141570 h 171225"/>
                  <a:gd name="connsiteX1" fmla="*/ 153146 w 171232"/>
                  <a:gd name="connsiteY1" fmla="*/ 32998 h 171225"/>
                  <a:gd name="connsiteX2" fmla="*/ 47220 w 171232"/>
                  <a:gd name="connsiteY2" fmla="*/ 9117 h 171225"/>
                  <a:gd name="connsiteX3" fmla="*/ 3095 w 171232"/>
                  <a:gd name="connsiteY3" fmla="*/ 108353 h 171225"/>
                  <a:gd name="connsiteX4" fmla="*/ 91805 w 171232"/>
                  <a:gd name="connsiteY4" fmla="*/ 171000 h 171225"/>
                  <a:gd name="connsiteX5" fmla="*/ 150435 w 171232"/>
                  <a:gd name="connsiteY5" fmla="*/ 141571 h 171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232" h="171225">
                    <a:moveTo>
                      <a:pt x="150429" y="141570"/>
                    </a:moveTo>
                    <a:cubicBezTo>
                      <a:pt x="177104" y="110648"/>
                      <a:pt x="178251" y="65182"/>
                      <a:pt x="153146" y="32998"/>
                    </a:cubicBezTo>
                    <a:cubicBezTo>
                      <a:pt x="128041" y="774"/>
                      <a:pt x="83687" y="-9214"/>
                      <a:pt x="47220" y="9117"/>
                    </a:cubicBezTo>
                    <a:cubicBezTo>
                      <a:pt x="10710" y="27410"/>
                      <a:pt x="-7775" y="68972"/>
                      <a:pt x="3095" y="108353"/>
                    </a:cubicBezTo>
                    <a:cubicBezTo>
                      <a:pt x="13925" y="147732"/>
                      <a:pt x="51085" y="173947"/>
                      <a:pt x="91805" y="171000"/>
                    </a:cubicBezTo>
                    <a:cubicBezTo>
                      <a:pt x="114575" y="169737"/>
                      <a:pt x="135815" y="159060"/>
                      <a:pt x="150435" y="141571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sp>
        <p:nvSpPr>
          <p:cNvPr id="73" name="Google Shape;619;g17c3bd401c5_0_218">
            <a:extLst>
              <a:ext uri="{FF2B5EF4-FFF2-40B4-BE49-F238E27FC236}">
                <a16:creationId xmlns:a16="http://schemas.microsoft.com/office/drawing/2014/main" id="{7C64E32C-1C7B-D7F6-BA38-9FF5EA46A400}"/>
              </a:ext>
            </a:extLst>
          </p:cNvPr>
          <p:cNvSpPr txBox="1"/>
          <p:nvPr/>
        </p:nvSpPr>
        <p:spPr>
          <a:xfrm>
            <a:off x="6275387" y="1083974"/>
            <a:ext cx="5684549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kern="0" dirty="0">
                <a:solidFill>
                  <a:schemeClr val="accent6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7. EDUCACIÓN Y PREVENCIÓN, UNA PRIORIDAD VITAL</a:t>
            </a:r>
            <a:endParaRPr lang="es-ES" dirty="0">
              <a:solidFill>
                <a:schemeClr val="tx2"/>
              </a:solidFill>
              <a:latin typeface="Mark Pro Medium" panose="020B0604020201010104" pitchFamily="34" charset="0"/>
            </a:endParaRPr>
          </a:p>
        </p:txBody>
      </p:sp>
      <p:sp>
        <p:nvSpPr>
          <p:cNvPr id="75" name="Google Shape;619;g17c3bd401c5_0_218">
            <a:extLst>
              <a:ext uri="{FF2B5EF4-FFF2-40B4-BE49-F238E27FC236}">
                <a16:creationId xmlns:a16="http://schemas.microsoft.com/office/drawing/2014/main" id="{FDD6E142-7D19-8A56-C07F-B278BB7B570A}"/>
              </a:ext>
            </a:extLst>
          </p:cNvPr>
          <p:cNvSpPr txBox="1"/>
          <p:nvPr/>
        </p:nvSpPr>
        <p:spPr>
          <a:xfrm>
            <a:off x="7845137" y="1805336"/>
            <a:ext cx="3875808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</a:rPr>
              <a:t>Aunque los datos tienden a evidenciar posturas antirracistas en la juventud </a:t>
            </a:r>
            <a:r>
              <a:rPr lang="es-ES" sz="2000" dirty="0">
                <a:solidFill>
                  <a:schemeClr val="tx2"/>
                </a:solidFill>
                <a:latin typeface="Mark Offc For MC Heavy" panose="020B0904020101010102" pitchFamily="34" charset="0"/>
              </a:rPr>
              <a:t>el informe también muestra la existencia de ámbitos en los que se manifiesta claramente el racismo.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</a:rPr>
              <a:t>Resulta fundamental seguir trabajando con el </a:t>
            </a:r>
            <a:r>
              <a:rPr lang="es-ES" sz="1600" dirty="0">
                <a:solidFill>
                  <a:schemeClr val="tx2"/>
                </a:solidFill>
                <a:latin typeface="Mark Offc For MC Heavy" panose="020B0904020101010102" pitchFamily="34" charset="0"/>
              </a:rPr>
              <a:t>objetivo</a:t>
            </a: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</a:rPr>
              <a:t> de </a:t>
            </a:r>
            <a:r>
              <a:rPr lang="es-ES" sz="1600" dirty="0">
                <a:solidFill>
                  <a:schemeClr val="tx2"/>
                </a:solidFill>
                <a:latin typeface="Mark Offc For MC Heavy" panose="020B0904020101010102" pitchFamily="34" charset="0"/>
              </a:rPr>
              <a:t>erradicar los prejuicios más sutiles y las nuevas formas de discriminación </a:t>
            </a:r>
            <a:r>
              <a:rPr lang="es-ES" sz="1600" dirty="0">
                <a:solidFill>
                  <a:schemeClr val="tx2"/>
                </a:solidFill>
                <a:latin typeface="Mark Pro" panose="020B0504020201010104" pitchFamily="34" charset="0"/>
              </a:rPr>
              <a:t>y consolidar valores transversales de la juventud por encima de las diferencias basadas en el origen étnico, religioso o el color de piel, como elementos cohesionadores.</a:t>
            </a:r>
          </a:p>
        </p:txBody>
      </p:sp>
    </p:spTree>
    <p:extLst>
      <p:ext uri="{BB962C8B-B14F-4D97-AF65-F5344CB8AC3E}">
        <p14:creationId xmlns:p14="http://schemas.microsoft.com/office/powerpoint/2010/main" val="11153488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ápiz sobre una superficie de madera&#10;&#10;Descripción generada automáticamente con confianza baja">
            <a:extLst>
              <a:ext uri="{FF2B5EF4-FFF2-40B4-BE49-F238E27FC236}">
                <a16:creationId xmlns:a16="http://schemas.microsoft.com/office/drawing/2014/main" id="{D54756A2-FC57-A6C6-73CF-084062F7C6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5BAC3EE8-4D38-2558-DD48-D768D1EEA7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33B651ED-8D90-BFAD-A0D7-36E03248DF34}"/>
                </a:ext>
              </a:extLst>
            </p:cNvPr>
            <p:cNvSpPr/>
            <p:nvPr/>
          </p:nvSpPr>
          <p:spPr>
            <a:xfrm>
              <a:off x="0" y="0"/>
              <a:ext cx="8969339" cy="685800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alpha val="76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78A1C398-9541-AE22-0F92-48090E78D397}"/>
                </a:ext>
              </a:extLst>
            </p:cNvPr>
            <p:cNvSpPr/>
            <p:nvPr/>
          </p:nvSpPr>
          <p:spPr>
            <a:xfrm flipH="1">
              <a:off x="4794607" y="0"/>
              <a:ext cx="7397393" cy="6858000"/>
            </a:xfrm>
            <a:prstGeom prst="rect">
              <a:avLst/>
            </a:prstGeom>
            <a:gradFill flip="none" rotWithShape="1">
              <a:gsLst>
                <a:gs pos="2000">
                  <a:schemeClr val="bg2">
                    <a:alpha val="64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49" name="Google Shape;149;p3"/>
          <p:cNvPicPr preferRelativeResize="0"/>
          <p:nvPr/>
        </p:nvPicPr>
        <p:blipFill>
          <a:blip r:embed="rId4"/>
          <a:srcRect/>
          <a:stretch/>
        </p:blipFill>
        <p:spPr>
          <a:xfrm>
            <a:off x="192087" y="6237289"/>
            <a:ext cx="3586903" cy="61201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 txBox="1"/>
          <p:nvPr/>
        </p:nvSpPr>
        <p:spPr>
          <a:xfrm>
            <a:off x="140235" y="3265237"/>
            <a:ext cx="625583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rk Pro" panose="020B0504020201010104" pitchFamily="34" charset="0"/>
                <a:ea typeface="+mn-ea"/>
                <a:cs typeface="Poppins Medium"/>
                <a:sym typeface="Arial"/>
              </a:rPr>
              <a:t>Noviembre, 2022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rk Pro" panose="020B0504020201010104" pitchFamily="34" charset="0"/>
              <a:ea typeface="+mn-ea"/>
              <a:cs typeface="Poppins Medium"/>
              <a:sym typeface="Arial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-7714991" y="915449"/>
            <a:ext cx="482974" cy="504516"/>
          </a:xfrm>
          <a:custGeom>
            <a:avLst/>
            <a:gdLst/>
            <a:ahLst/>
            <a:cxnLst/>
            <a:rect l="l" t="t" r="r" b="b"/>
            <a:pathLst>
              <a:path w="832714" h="1146628" extrusionOk="0">
                <a:moveTo>
                  <a:pt x="0" y="0"/>
                </a:moveTo>
                <a:lnTo>
                  <a:pt x="832414" y="0"/>
                </a:lnTo>
                <a:lnTo>
                  <a:pt x="460184" y="303271"/>
                </a:lnTo>
                <a:lnTo>
                  <a:pt x="625127" y="506031"/>
                </a:lnTo>
                <a:lnTo>
                  <a:pt x="758691" y="395800"/>
                </a:lnTo>
                <a:cubicBezTo>
                  <a:pt x="788193" y="369517"/>
                  <a:pt x="812868" y="344306"/>
                  <a:pt x="832714" y="320168"/>
                </a:cubicBezTo>
                <a:cubicBezTo>
                  <a:pt x="829496" y="382927"/>
                  <a:pt x="827887" y="452123"/>
                  <a:pt x="827887" y="527755"/>
                </a:cubicBezTo>
                <a:lnTo>
                  <a:pt x="827887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-6508490" y="2459189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452368"/>
                </a:moveTo>
                <a:lnTo>
                  <a:pt x="1146628" y="577914"/>
                </a:lnTo>
                <a:lnTo>
                  <a:pt x="1124886" y="567080"/>
                </a:lnTo>
                <a:cubicBezTo>
                  <a:pt x="1088075" y="552396"/>
                  <a:pt x="1045129" y="541970"/>
                  <a:pt x="996049" y="535801"/>
                </a:cubicBezTo>
                <a:lnTo>
                  <a:pt x="996049" y="530974"/>
                </a:lnTo>
                <a:cubicBezTo>
                  <a:pt x="1038156" y="519173"/>
                  <a:pt x="1075302" y="503785"/>
                  <a:pt x="1107486" y="484810"/>
                </a:cubicBezTo>
                <a:close/>
                <a:moveTo>
                  <a:pt x="0" y="0"/>
                </a:moveTo>
                <a:lnTo>
                  <a:pt x="601092" y="0"/>
                </a:lnTo>
                <a:lnTo>
                  <a:pt x="544969" y="21258"/>
                </a:lnTo>
                <a:cubicBezTo>
                  <a:pt x="513120" y="36546"/>
                  <a:pt x="481640" y="54917"/>
                  <a:pt x="450529" y="76373"/>
                </a:cubicBezTo>
                <a:lnTo>
                  <a:pt x="582483" y="288788"/>
                </a:lnTo>
                <a:cubicBezTo>
                  <a:pt x="662944" y="238367"/>
                  <a:pt x="740722" y="213156"/>
                  <a:pt x="815818" y="213156"/>
                </a:cubicBezTo>
                <a:cubicBezTo>
                  <a:pt x="856048" y="213156"/>
                  <a:pt x="888098" y="220666"/>
                  <a:pt x="911968" y="235685"/>
                </a:cubicBezTo>
                <a:cubicBezTo>
                  <a:pt x="935838" y="250704"/>
                  <a:pt x="947773" y="273769"/>
                  <a:pt x="947773" y="304880"/>
                </a:cubicBezTo>
                <a:cubicBezTo>
                  <a:pt x="947773" y="387486"/>
                  <a:pt x="867044" y="428789"/>
                  <a:pt x="705587" y="428789"/>
                </a:cubicBezTo>
                <a:lnTo>
                  <a:pt x="631564" y="428789"/>
                </a:lnTo>
                <a:lnTo>
                  <a:pt x="631564" y="667756"/>
                </a:lnTo>
                <a:lnTo>
                  <a:pt x="703978" y="667756"/>
                </a:lnTo>
                <a:cubicBezTo>
                  <a:pt x="763519" y="667756"/>
                  <a:pt x="811795" y="672181"/>
                  <a:pt x="848807" y="681032"/>
                </a:cubicBezTo>
                <a:cubicBezTo>
                  <a:pt x="885818" y="689883"/>
                  <a:pt x="912638" y="703024"/>
                  <a:pt x="929267" y="720457"/>
                </a:cubicBezTo>
                <a:cubicBezTo>
                  <a:pt x="945895" y="737890"/>
                  <a:pt x="954209" y="762699"/>
                  <a:pt x="954209" y="794883"/>
                </a:cubicBezTo>
                <a:cubicBezTo>
                  <a:pt x="954209" y="836722"/>
                  <a:pt x="938252" y="867431"/>
                  <a:pt x="906336" y="887010"/>
                </a:cubicBezTo>
                <a:cubicBezTo>
                  <a:pt x="874420" y="906589"/>
                  <a:pt x="823596" y="916378"/>
                  <a:pt x="753864" y="916378"/>
                </a:cubicBezTo>
                <a:cubicBezTo>
                  <a:pt x="708806" y="916378"/>
                  <a:pt x="659591" y="910075"/>
                  <a:pt x="606219" y="897470"/>
                </a:cubicBezTo>
                <a:cubicBezTo>
                  <a:pt x="552847" y="884864"/>
                  <a:pt x="500414" y="865420"/>
                  <a:pt x="448919" y="839136"/>
                </a:cubicBezTo>
                <a:lnTo>
                  <a:pt x="448919" y="1103046"/>
                </a:lnTo>
                <a:cubicBezTo>
                  <a:pt x="480299" y="1115115"/>
                  <a:pt x="510572" y="1125306"/>
                  <a:pt x="539739" y="1133621"/>
                </a:cubicBezTo>
                <a:lnTo>
                  <a:pt x="596443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-8011324" y="3231059"/>
            <a:ext cx="482182" cy="504516"/>
          </a:xfrm>
          <a:custGeom>
            <a:avLst/>
            <a:gdLst/>
            <a:ahLst/>
            <a:cxnLst/>
            <a:rect l="l" t="t" r="r" b="b"/>
            <a:pathLst>
              <a:path w="897083" h="1146628" extrusionOk="0">
                <a:moveTo>
                  <a:pt x="888232" y="375685"/>
                </a:moveTo>
                <a:lnTo>
                  <a:pt x="897083" y="375685"/>
                </a:lnTo>
                <a:cubicBezTo>
                  <a:pt x="896010" y="377831"/>
                  <a:pt x="894535" y="400762"/>
                  <a:pt x="892657" y="444479"/>
                </a:cubicBezTo>
                <a:cubicBezTo>
                  <a:pt x="890780" y="488196"/>
                  <a:pt x="889841" y="522928"/>
                  <a:pt x="889841" y="548675"/>
                </a:cubicBezTo>
                <a:lnTo>
                  <a:pt x="889841" y="685457"/>
                </a:lnTo>
                <a:lnTo>
                  <a:pt x="695932" y="685457"/>
                </a:lnTo>
                <a:lnTo>
                  <a:pt x="826278" y="491548"/>
                </a:lnTo>
                <a:cubicBezTo>
                  <a:pt x="849343" y="455609"/>
                  <a:pt x="869994" y="416988"/>
                  <a:pt x="888232" y="375685"/>
                </a:cubicBezTo>
                <a:close/>
                <a:moveTo>
                  <a:pt x="0" y="0"/>
                </a:moveTo>
                <a:lnTo>
                  <a:pt x="892304" y="0"/>
                </a:lnTo>
                <a:lnTo>
                  <a:pt x="420758" y="689480"/>
                </a:lnTo>
                <a:lnTo>
                  <a:pt x="420758" y="922815"/>
                </a:lnTo>
                <a:lnTo>
                  <a:pt x="889841" y="922815"/>
                </a:lnTo>
                <a:lnTo>
                  <a:pt x="889841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3"/>
          <p:cNvSpPr/>
          <p:nvPr/>
        </p:nvSpPr>
        <p:spPr>
          <a:xfrm>
            <a:off x="-4561157" y="4002929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802944" y="238903"/>
                </a:moveTo>
                <a:lnTo>
                  <a:pt x="1146628" y="238903"/>
                </a:lnTo>
                <a:lnTo>
                  <a:pt x="1146628" y="455520"/>
                </a:lnTo>
                <a:lnTo>
                  <a:pt x="1109900" y="426778"/>
                </a:lnTo>
                <a:cubicBezTo>
                  <a:pt x="1055455" y="395398"/>
                  <a:pt x="994440" y="379708"/>
                  <a:pt x="926853" y="379708"/>
                </a:cubicBezTo>
                <a:cubicBezTo>
                  <a:pt x="911834" y="379708"/>
                  <a:pt x="895473" y="380111"/>
                  <a:pt x="877772" y="380915"/>
                </a:cubicBezTo>
                <a:cubicBezTo>
                  <a:pt x="860071" y="381720"/>
                  <a:pt x="830301" y="386145"/>
                  <a:pt x="788461" y="394191"/>
                </a:cubicBezTo>
                <a:close/>
                <a:moveTo>
                  <a:pt x="0" y="0"/>
                </a:moveTo>
                <a:lnTo>
                  <a:pt x="530759" y="0"/>
                </a:lnTo>
                <a:lnTo>
                  <a:pt x="488345" y="595342"/>
                </a:lnTo>
                <a:lnTo>
                  <a:pt x="605012" y="653273"/>
                </a:lnTo>
                <a:cubicBezTo>
                  <a:pt x="662944" y="634499"/>
                  <a:pt x="716852" y="625112"/>
                  <a:pt x="766737" y="625112"/>
                </a:cubicBezTo>
                <a:cubicBezTo>
                  <a:pt x="832178" y="625112"/>
                  <a:pt x="880991" y="637717"/>
                  <a:pt x="913175" y="662928"/>
                </a:cubicBezTo>
                <a:cubicBezTo>
                  <a:pt x="945359" y="688139"/>
                  <a:pt x="961451" y="723274"/>
                  <a:pt x="961451" y="768331"/>
                </a:cubicBezTo>
                <a:cubicBezTo>
                  <a:pt x="961451" y="817144"/>
                  <a:pt x="945627" y="854021"/>
                  <a:pt x="913979" y="878964"/>
                </a:cubicBezTo>
                <a:cubicBezTo>
                  <a:pt x="882332" y="903907"/>
                  <a:pt x="837006" y="916378"/>
                  <a:pt x="778002" y="916378"/>
                </a:cubicBezTo>
                <a:cubicBezTo>
                  <a:pt x="735626" y="916378"/>
                  <a:pt x="685070" y="909405"/>
                  <a:pt x="626334" y="895458"/>
                </a:cubicBezTo>
                <a:cubicBezTo>
                  <a:pt x="567598" y="881512"/>
                  <a:pt x="514897" y="863811"/>
                  <a:pt x="468230" y="842355"/>
                </a:cubicBezTo>
                <a:lnTo>
                  <a:pt x="468230" y="1103046"/>
                </a:lnTo>
                <a:cubicBezTo>
                  <a:pt x="489954" y="1113640"/>
                  <a:pt x="513254" y="1122909"/>
                  <a:pt x="538130" y="1130855"/>
                </a:cubicBezTo>
                <a:lnTo>
                  <a:pt x="601144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"/>
          <p:cNvSpPr/>
          <p:nvPr/>
        </p:nvSpPr>
        <p:spPr>
          <a:xfrm>
            <a:off x="12192000" y="0"/>
            <a:ext cx="9983787" cy="6858000"/>
          </a:xfrm>
          <a:prstGeom prst="rect">
            <a:avLst/>
          </a:prstGeom>
          <a:solidFill>
            <a:srgbClr val="FFD3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-8804167" y="1687319"/>
            <a:ext cx="481584" cy="504516"/>
          </a:xfrm>
          <a:custGeom>
            <a:avLst/>
            <a:gdLst/>
            <a:ahLst/>
            <a:cxnLst/>
            <a:rect l="l" t="t" r="r" b="b"/>
            <a:pathLst>
              <a:path w="1146628" h="1146628" extrusionOk="0">
                <a:moveTo>
                  <a:pt x="1146628" y="595793"/>
                </a:moveTo>
                <a:lnTo>
                  <a:pt x="1146628" y="888217"/>
                </a:lnTo>
                <a:lnTo>
                  <a:pt x="850416" y="888217"/>
                </a:lnTo>
                <a:lnTo>
                  <a:pt x="850416" y="880171"/>
                </a:lnTo>
                <a:cubicBezTo>
                  <a:pt x="980761" y="763235"/>
                  <a:pt x="1065915" y="683848"/>
                  <a:pt x="1105877" y="642009"/>
                </a:cubicBezTo>
                <a:close/>
                <a:moveTo>
                  <a:pt x="0" y="0"/>
                </a:moveTo>
                <a:lnTo>
                  <a:pt x="643055" y="0"/>
                </a:lnTo>
                <a:lnTo>
                  <a:pt x="581679" y="29304"/>
                </a:lnTo>
                <a:cubicBezTo>
                  <a:pt x="540376" y="52638"/>
                  <a:pt x="489418" y="91393"/>
                  <a:pt x="428804" y="145569"/>
                </a:cubicBezTo>
                <a:lnTo>
                  <a:pt x="603403" y="349938"/>
                </a:lnTo>
                <a:cubicBezTo>
                  <a:pt x="651143" y="308635"/>
                  <a:pt x="693921" y="277390"/>
                  <a:pt x="731737" y="256202"/>
                </a:cubicBezTo>
                <a:cubicBezTo>
                  <a:pt x="769553" y="235014"/>
                  <a:pt x="806967" y="224420"/>
                  <a:pt x="843979" y="224420"/>
                </a:cubicBezTo>
                <a:cubicBezTo>
                  <a:pt x="879918" y="224420"/>
                  <a:pt x="907811" y="233271"/>
                  <a:pt x="927658" y="250972"/>
                </a:cubicBezTo>
                <a:cubicBezTo>
                  <a:pt x="947504" y="268673"/>
                  <a:pt x="957428" y="292811"/>
                  <a:pt x="957428" y="323386"/>
                </a:cubicBezTo>
                <a:cubicBezTo>
                  <a:pt x="957428" y="348061"/>
                  <a:pt x="952466" y="371662"/>
                  <a:pt x="942543" y="394191"/>
                </a:cubicBezTo>
                <a:cubicBezTo>
                  <a:pt x="932619" y="416720"/>
                  <a:pt x="915052" y="443674"/>
                  <a:pt x="889841" y="475054"/>
                </a:cubicBezTo>
                <a:cubicBezTo>
                  <a:pt x="864630" y="506433"/>
                  <a:pt x="810990" y="565035"/>
                  <a:pt x="728921" y="650859"/>
                </a:cubicBezTo>
                <a:lnTo>
                  <a:pt x="441678" y="941321"/>
                </a:lnTo>
                <a:lnTo>
                  <a:pt x="441678" y="1146628"/>
                </a:lnTo>
                <a:lnTo>
                  <a:pt x="0" y="114662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335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3"/>
          <p:cNvPicPr preferRelativeResize="0"/>
          <p:nvPr/>
        </p:nvPicPr>
        <p:blipFill>
          <a:blip r:embed="rId5"/>
          <a:srcRect t="9630" b="9630"/>
          <a:stretch/>
        </p:blipFill>
        <p:spPr>
          <a:xfrm>
            <a:off x="2016122" y="3496746"/>
            <a:ext cx="8153243" cy="2740542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"/>
          <p:cNvSpPr txBox="1"/>
          <p:nvPr/>
        </p:nvSpPr>
        <p:spPr>
          <a:xfrm>
            <a:off x="140235" y="2153211"/>
            <a:ext cx="6041037" cy="735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ENTRE LA POBLACIÓN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67" name="Google Shape;167;p3"/>
          <p:cNvSpPr txBox="1"/>
          <p:nvPr/>
        </p:nvSpPr>
        <p:spPr>
          <a:xfrm>
            <a:off x="140235" y="1501953"/>
            <a:ext cx="6041037" cy="676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PERCEPCIONES Y ACTITUDES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68" name="Google Shape;168;p3"/>
          <p:cNvSpPr txBox="1"/>
          <p:nvPr/>
        </p:nvSpPr>
        <p:spPr>
          <a:xfrm>
            <a:off x="140235" y="101600"/>
            <a:ext cx="6150717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Poppins Black"/>
                <a:ea typeface="Poppins Black"/>
                <a:cs typeface="Poppins Black"/>
                <a:sym typeface="Poppins Black"/>
              </a:rPr>
              <a:t>JÓVENES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69" name="Google Shape;169;p3"/>
          <p:cNvSpPr txBox="1"/>
          <p:nvPr/>
        </p:nvSpPr>
        <p:spPr>
          <a:xfrm>
            <a:off x="140235" y="677748"/>
            <a:ext cx="6041037" cy="924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Poppins Black"/>
                <a:ea typeface="Poppins Black"/>
                <a:cs typeface="Poppins Black"/>
                <a:sym typeface="Poppins Black"/>
              </a:rPr>
              <a:t>Y RACISMO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70" name="Google Shape;170;p3"/>
          <p:cNvSpPr txBox="1"/>
          <p:nvPr/>
        </p:nvSpPr>
        <p:spPr>
          <a:xfrm>
            <a:off x="140235" y="1289735"/>
            <a:ext cx="6041037" cy="47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br>
              <a:rPr kumimoji="0" lang="es-ES" sz="4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ESTUDIO SOBRE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5" name="Google Shape;27;p2">
            <a:extLst>
              <a:ext uri="{FF2B5EF4-FFF2-40B4-BE49-F238E27FC236}">
                <a16:creationId xmlns:a16="http://schemas.microsoft.com/office/drawing/2014/main" id="{895DA23C-7940-970C-07B1-623B65D63705}"/>
              </a:ext>
            </a:extLst>
          </p:cNvPr>
          <p:cNvSpPr txBox="1"/>
          <p:nvPr/>
        </p:nvSpPr>
        <p:spPr>
          <a:xfrm>
            <a:off x="-3796456" y="3946612"/>
            <a:ext cx="236617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 Medium" panose="020B0604020201010104" pitchFamily="34" charset="0"/>
                <a:ea typeface="+mn-ea"/>
                <a:cs typeface="Arial"/>
                <a:sym typeface="Arial"/>
              </a:rPr>
              <a:t>CONCLUSIONES</a:t>
            </a:r>
          </a:p>
        </p:txBody>
      </p:sp>
      <p:sp>
        <p:nvSpPr>
          <p:cNvPr id="16" name="Google Shape;27;p2">
            <a:extLst>
              <a:ext uri="{FF2B5EF4-FFF2-40B4-BE49-F238E27FC236}">
                <a16:creationId xmlns:a16="http://schemas.microsoft.com/office/drawing/2014/main" id="{3E727061-C6B3-97F6-60AE-B60BE7D2ABA9}"/>
              </a:ext>
            </a:extLst>
          </p:cNvPr>
          <p:cNvSpPr txBox="1"/>
          <p:nvPr/>
        </p:nvSpPr>
        <p:spPr>
          <a:xfrm>
            <a:off x="-7111156" y="931401"/>
            <a:ext cx="600425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 Medium" panose="020B0604020201010104" pitchFamily="34" charset="0"/>
                <a:ea typeface="+mn-ea"/>
                <a:cs typeface="Arial"/>
                <a:sym typeface="Arial"/>
              </a:rPr>
              <a:t>OBJETIVOS, AUTORES Y METODOLOGÍA</a:t>
            </a:r>
          </a:p>
        </p:txBody>
      </p:sp>
      <p:sp>
        <p:nvSpPr>
          <p:cNvPr id="17" name="Google Shape;27;p2">
            <a:extLst>
              <a:ext uri="{FF2B5EF4-FFF2-40B4-BE49-F238E27FC236}">
                <a16:creationId xmlns:a16="http://schemas.microsoft.com/office/drawing/2014/main" id="{8D32A062-31C9-F26D-B2AB-0ED685B46E67}"/>
              </a:ext>
            </a:extLst>
          </p:cNvPr>
          <p:cNvSpPr txBox="1"/>
          <p:nvPr/>
        </p:nvSpPr>
        <p:spPr>
          <a:xfrm>
            <a:off x="-5968156" y="2471571"/>
            <a:ext cx="656664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 Medium" panose="020B0604020201010104" pitchFamily="34" charset="0"/>
                <a:ea typeface="+mn-ea"/>
                <a:cs typeface="Arial"/>
                <a:sym typeface="Arial"/>
              </a:rPr>
              <a:t>PERCEPCIÓN DE LA DISCRIMINACIÓN</a:t>
            </a:r>
          </a:p>
        </p:txBody>
      </p:sp>
      <p:sp>
        <p:nvSpPr>
          <p:cNvPr id="18" name="Google Shape;27;p2">
            <a:extLst>
              <a:ext uri="{FF2B5EF4-FFF2-40B4-BE49-F238E27FC236}">
                <a16:creationId xmlns:a16="http://schemas.microsoft.com/office/drawing/2014/main" id="{EFBD5BA3-8EE9-7890-8745-236BC0602C97}"/>
              </a:ext>
            </a:extLst>
          </p:cNvPr>
          <p:cNvSpPr txBox="1"/>
          <p:nvPr/>
        </p:nvSpPr>
        <p:spPr>
          <a:xfrm>
            <a:off x="-8211974" y="1700597"/>
            <a:ext cx="847549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 Medium" panose="020B0604020201010104" pitchFamily="34" charset="0"/>
                <a:ea typeface="+mn-ea"/>
                <a:cs typeface="Arial"/>
                <a:sym typeface="Arial"/>
              </a:rPr>
              <a:t>VALORES Y UBICACIÓN IDEOLÓGICA DE LA JUVENTUD ESPAÑOLA</a:t>
            </a:r>
          </a:p>
        </p:txBody>
      </p:sp>
      <p:sp>
        <p:nvSpPr>
          <p:cNvPr id="19" name="Google Shape;27;p2">
            <a:extLst>
              <a:ext uri="{FF2B5EF4-FFF2-40B4-BE49-F238E27FC236}">
                <a16:creationId xmlns:a16="http://schemas.microsoft.com/office/drawing/2014/main" id="{7D1D5E08-2BA9-63AA-74C2-1921BF9BDA55}"/>
              </a:ext>
            </a:extLst>
          </p:cNvPr>
          <p:cNvSpPr txBox="1"/>
          <p:nvPr/>
        </p:nvSpPr>
        <p:spPr>
          <a:xfrm>
            <a:off x="-7320706" y="3220243"/>
            <a:ext cx="732070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A3FF"/>
              </a:buClr>
              <a:buSzPts val="1600"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ark Pro Medium" panose="020B0604020201010104" pitchFamily="34" charset="0"/>
                <a:ea typeface="+mn-ea"/>
                <a:cs typeface="Arial"/>
                <a:sym typeface="Arial"/>
              </a:rPr>
              <a:t>ACTITUDES Y COMPORTAMIENTOS RACISTAS Y XENÓFOBOS</a:t>
            </a:r>
          </a:p>
        </p:txBody>
      </p:sp>
      <p:sp>
        <p:nvSpPr>
          <p:cNvPr id="8" name="Google Shape;167;p3">
            <a:extLst>
              <a:ext uri="{FF2B5EF4-FFF2-40B4-BE49-F238E27FC236}">
                <a16:creationId xmlns:a16="http://schemas.microsoft.com/office/drawing/2014/main" id="{4C271799-D7A7-76C1-43DB-C46B23A48FE0}"/>
              </a:ext>
            </a:extLst>
          </p:cNvPr>
          <p:cNvSpPr txBox="1"/>
          <p:nvPr/>
        </p:nvSpPr>
        <p:spPr>
          <a:xfrm>
            <a:off x="140235" y="1892371"/>
            <a:ext cx="6041037" cy="676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RACISTAS Y XENÓFOBAS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" name="Google Shape;165;p3">
            <a:extLst>
              <a:ext uri="{FF2B5EF4-FFF2-40B4-BE49-F238E27FC236}">
                <a16:creationId xmlns:a16="http://schemas.microsoft.com/office/drawing/2014/main" id="{2E87928B-47FE-F796-75F9-D9E1F1A9432B}"/>
              </a:ext>
            </a:extLst>
          </p:cNvPr>
          <p:cNvSpPr txBox="1"/>
          <p:nvPr/>
        </p:nvSpPr>
        <p:spPr>
          <a:xfrm>
            <a:off x="140235" y="2574451"/>
            <a:ext cx="6041037" cy="735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FF"/>
              </a:buClr>
              <a:buSzPts val="7000"/>
              <a:buFont typeface="Calibri"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JOVEN DE </a:t>
            </a: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FFD335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ESPAÑA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FFD335"/>
              </a:solidFill>
              <a:effectLst/>
              <a:uLnTx/>
              <a:uFillTx/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54872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Personalizado 22">
      <a:dk1>
        <a:srgbClr val="FFD335"/>
      </a:dk1>
      <a:lt1>
        <a:sysClr val="window" lastClr="FFFFFF"/>
      </a:lt1>
      <a:dk2>
        <a:srgbClr val="262626"/>
      </a:dk2>
      <a:lt2>
        <a:srgbClr val="E7E6E6"/>
      </a:lt2>
      <a:accent1>
        <a:srgbClr val="262626"/>
      </a:accent1>
      <a:accent2>
        <a:srgbClr val="FFC000"/>
      </a:accent2>
      <a:accent3>
        <a:srgbClr val="A5A5A5"/>
      </a:accent3>
      <a:accent4>
        <a:srgbClr val="FFC000"/>
      </a:accent4>
      <a:accent5>
        <a:srgbClr val="FFC000"/>
      </a:accent5>
      <a:accent6>
        <a:srgbClr val="262626"/>
      </a:accent6>
      <a:hlink>
        <a:srgbClr val="262626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Personalizado 22">
      <a:dk1>
        <a:srgbClr val="FFD335"/>
      </a:dk1>
      <a:lt1>
        <a:srgbClr val="FFFFFF"/>
      </a:lt1>
      <a:dk2>
        <a:srgbClr val="262626"/>
      </a:dk2>
      <a:lt2>
        <a:srgbClr val="E7E6E6"/>
      </a:lt2>
      <a:accent1>
        <a:srgbClr val="262626"/>
      </a:accent1>
      <a:accent2>
        <a:srgbClr val="FFC000"/>
      </a:accent2>
      <a:accent3>
        <a:srgbClr val="A5A5A5"/>
      </a:accent3>
      <a:accent4>
        <a:srgbClr val="FFC000"/>
      </a:accent4>
      <a:accent5>
        <a:srgbClr val="FFC000"/>
      </a:accent5>
      <a:accent6>
        <a:srgbClr val="262626"/>
      </a:accent6>
      <a:hlink>
        <a:srgbClr val="262626"/>
      </a:hlink>
      <a:folHlink>
        <a:srgbClr val="FFC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22">
    <a:dk1>
      <a:srgbClr val="FFD335"/>
    </a:dk1>
    <a:lt1>
      <a:sysClr val="window" lastClr="FFFFFF"/>
    </a:lt1>
    <a:dk2>
      <a:srgbClr val="262626"/>
    </a:dk2>
    <a:lt2>
      <a:srgbClr val="E7E6E6"/>
    </a:lt2>
    <a:accent1>
      <a:srgbClr val="262626"/>
    </a:accent1>
    <a:accent2>
      <a:srgbClr val="FFC000"/>
    </a:accent2>
    <a:accent3>
      <a:srgbClr val="A5A5A5"/>
    </a:accent3>
    <a:accent4>
      <a:srgbClr val="FFC000"/>
    </a:accent4>
    <a:accent5>
      <a:srgbClr val="FFC000"/>
    </a:accent5>
    <a:accent6>
      <a:srgbClr val="262626"/>
    </a:accent6>
    <a:hlink>
      <a:srgbClr val="262626"/>
    </a:hlink>
    <a:folHlink>
      <a:srgbClr val="FFC00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1690</TotalTime>
  <Words>3282</Words>
  <Application>Microsoft Office PowerPoint</Application>
  <PresentationFormat>Panorámica</PresentationFormat>
  <Paragraphs>434</Paragraphs>
  <Slides>26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37" baseType="lpstr">
      <vt:lpstr>Arial</vt:lpstr>
      <vt:lpstr>Calibri</vt:lpstr>
      <vt:lpstr>Calibri Light</vt:lpstr>
      <vt:lpstr>Mark Offc For MC Heavy</vt:lpstr>
      <vt:lpstr>Mark Pro</vt:lpstr>
      <vt:lpstr>Mark Pro Medium</vt:lpstr>
      <vt:lpstr>Montserrat</vt:lpstr>
      <vt:lpstr>Poppins Black</vt:lpstr>
      <vt:lpstr>Poppins Medium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Lola Gonzalez Martinez</dc:creator>
  <cp:lastModifiedBy>Lola Gonzalez Martinez</cp:lastModifiedBy>
  <cp:revision>26</cp:revision>
  <dcterms:created xsi:type="dcterms:W3CDTF">2022-10-28T11:46:57Z</dcterms:created>
  <dcterms:modified xsi:type="dcterms:W3CDTF">2022-11-04T11:10:09Z</dcterms:modified>
</cp:coreProperties>
</file>